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9" r:id="rId3"/>
    <p:sldId id="291" r:id="rId4"/>
    <p:sldId id="272" r:id="rId5"/>
    <p:sldId id="308" r:id="rId6"/>
    <p:sldId id="309" r:id="rId7"/>
    <p:sldId id="306" r:id="rId8"/>
    <p:sldId id="257" r:id="rId9"/>
    <p:sldId id="278" r:id="rId10"/>
    <p:sldId id="298" r:id="rId11"/>
    <p:sldId id="279" r:id="rId12"/>
    <p:sldId id="282" r:id="rId13"/>
    <p:sldId id="292" r:id="rId14"/>
    <p:sldId id="287" r:id="rId15"/>
    <p:sldId id="277" r:id="rId16"/>
    <p:sldId id="258" r:id="rId17"/>
    <p:sldId id="307" r:id="rId18"/>
    <p:sldId id="310" r:id="rId19"/>
    <p:sldId id="273" r:id="rId20"/>
    <p:sldId id="296" r:id="rId21"/>
    <p:sldId id="274" r:id="rId22"/>
    <p:sldId id="275" r:id="rId23"/>
    <p:sldId id="276" r:id="rId24"/>
    <p:sldId id="289" r:id="rId25"/>
    <p:sldId id="302" r:id="rId26"/>
    <p:sldId id="290" r:id="rId27"/>
    <p:sldId id="284" r:id="rId28"/>
    <p:sldId id="260" r:id="rId29"/>
    <p:sldId id="261" r:id="rId30"/>
    <p:sldId id="285" r:id="rId31"/>
    <p:sldId id="301" r:id="rId32"/>
    <p:sldId id="303" r:id="rId33"/>
    <p:sldId id="293" r:id="rId34"/>
    <p:sldId id="295" r:id="rId35"/>
    <p:sldId id="281" r:id="rId36"/>
    <p:sldId id="288" r:id="rId37"/>
    <p:sldId id="294" r:id="rId38"/>
    <p:sldId id="286" r:id="rId39"/>
    <p:sldId id="280" r:id="rId40"/>
    <p:sldId id="305" r:id="rId41"/>
    <p:sldId id="299" r:id="rId42"/>
    <p:sldId id="264" r:id="rId43"/>
    <p:sldId id="300" r:id="rId44"/>
    <p:sldId id="30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8A8"/>
    <a:srgbClr val="1951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>
        <p:scale>
          <a:sx n="39" d="100"/>
          <a:sy n="39" d="100"/>
        </p:scale>
        <p:origin x="2155" y="9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C622C-6AC4-4744-BBD1-CEE41F933A4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BBF302-B0F1-4816-A883-3EF5FA41BC10}">
      <dgm:prSet/>
      <dgm:spPr/>
      <dgm:t>
        <a:bodyPr/>
        <a:lstStyle/>
        <a:p>
          <a:r>
            <a:rPr lang="en-US" dirty="0"/>
            <a:t>OSW requires very specific criteria not common in ports worldwide.</a:t>
          </a:r>
        </a:p>
      </dgm:t>
    </dgm:pt>
    <dgm:pt modelId="{D92D02ED-083B-40CC-A41F-6CE7A2F6C2A7}" type="parTrans" cxnId="{24053AE1-44D5-497B-B984-616249CCEB8B}">
      <dgm:prSet/>
      <dgm:spPr/>
      <dgm:t>
        <a:bodyPr/>
        <a:lstStyle/>
        <a:p>
          <a:endParaRPr lang="en-US"/>
        </a:p>
      </dgm:t>
    </dgm:pt>
    <dgm:pt modelId="{A2F435BB-4942-46AE-A91A-82B25AAF286D}" type="sibTrans" cxnId="{24053AE1-44D5-497B-B984-616249CCEB8B}">
      <dgm:prSet/>
      <dgm:spPr/>
      <dgm:t>
        <a:bodyPr/>
        <a:lstStyle/>
        <a:p>
          <a:endParaRPr lang="en-US"/>
        </a:p>
      </dgm:t>
    </dgm:pt>
    <dgm:pt modelId="{3BCAE9E2-57A9-41E8-9C4E-F557224359C9}">
      <dgm:prSet/>
      <dgm:spPr/>
      <dgm:t>
        <a:bodyPr/>
        <a:lstStyle/>
        <a:p>
          <a:r>
            <a:rPr lang="en-US" dirty="0"/>
            <a:t>Fixed vs. floating port requirements are similar. </a:t>
          </a:r>
        </a:p>
      </dgm:t>
    </dgm:pt>
    <dgm:pt modelId="{F04DCD37-FA32-4DF7-B015-2A7BA72B1CCA}" type="parTrans" cxnId="{59F4280A-954A-4509-848B-54EFB594877B}">
      <dgm:prSet/>
      <dgm:spPr/>
      <dgm:t>
        <a:bodyPr/>
        <a:lstStyle/>
        <a:p>
          <a:endParaRPr lang="en-US"/>
        </a:p>
      </dgm:t>
    </dgm:pt>
    <dgm:pt modelId="{F1462B54-1D57-44F2-8EA2-CD6DADCB70A4}" type="sibTrans" cxnId="{59F4280A-954A-4509-848B-54EFB594877B}">
      <dgm:prSet/>
      <dgm:spPr/>
      <dgm:t>
        <a:bodyPr/>
        <a:lstStyle/>
        <a:p>
          <a:endParaRPr lang="en-US"/>
        </a:p>
      </dgm:t>
    </dgm:pt>
    <dgm:pt modelId="{97441293-AFCF-4EB3-8A6C-FD701267792E}">
      <dgm:prSet/>
      <dgm:spPr/>
      <dgm:t>
        <a:bodyPr/>
        <a:lstStyle/>
        <a:p>
          <a:r>
            <a:rPr lang="en-US" dirty="0"/>
            <a:t>There are currently no purpose-built floating OSW port facilities in the world. </a:t>
          </a:r>
        </a:p>
      </dgm:t>
    </dgm:pt>
    <dgm:pt modelId="{E323632F-2264-46D0-B77F-C3C5C2811424}" type="parTrans" cxnId="{C7FC7DEA-B57C-482B-B9EA-8DF3D778552F}">
      <dgm:prSet/>
      <dgm:spPr/>
      <dgm:t>
        <a:bodyPr/>
        <a:lstStyle/>
        <a:p>
          <a:endParaRPr lang="en-US"/>
        </a:p>
      </dgm:t>
    </dgm:pt>
    <dgm:pt modelId="{2A9DA89F-CB91-4406-8428-72A01D054D14}" type="sibTrans" cxnId="{C7FC7DEA-B57C-482B-B9EA-8DF3D778552F}">
      <dgm:prSet/>
      <dgm:spPr/>
      <dgm:t>
        <a:bodyPr/>
        <a:lstStyle/>
        <a:p>
          <a:endParaRPr lang="en-US"/>
        </a:p>
      </dgm:t>
    </dgm:pt>
    <dgm:pt modelId="{6F4208FF-20D5-4164-AF91-EFD666CACD8F}">
      <dgm:prSet/>
      <dgm:spPr/>
      <dgm:t>
        <a:bodyPr/>
        <a:lstStyle/>
        <a:p>
          <a:r>
            <a:rPr lang="en-US" dirty="0"/>
            <a:t>A primary hub location is necessary to support a commercial OSW project.</a:t>
          </a:r>
        </a:p>
      </dgm:t>
    </dgm:pt>
    <dgm:pt modelId="{7D76BF54-C72E-4D6E-A4B8-283791207EC1}" type="parTrans" cxnId="{F1771AA9-9A46-408C-87E8-238BB97A6AF1}">
      <dgm:prSet/>
      <dgm:spPr/>
      <dgm:t>
        <a:bodyPr/>
        <a:lstStyle/>
        <a:p>
          <a:endParaRPr lang="en-US"/>
        </a:p>
      </dgm:t>
    </dgm:pt>
    <dgm:pt modelId="{D6C9D958-0575-4375-8CA1-B95A7AA54F11}" type="sibTrans" cxnId="{F1771AA9-9A46-408C-87E8-238BB97A6AF1}">
      <dgm:prSet/>
      <dgm:spPr/>
      <dgm:t>
        <a:bodyPr/>
        <a:lstStyle/>
        <a:p>
          <a:endParaRPr lang="en-US"/>
        </a:p>
      </dgm:t>
    </dgm:pt>
    <dgm:pt modelId="{6330E898-BC42-4C47-B5AD-9E5C0A0C77FE}">
      <dgm:prSet/>
      <dgm:spPr/>
      <dgm:t>
        <a:bodyPr/>
        <a:lstStyle/>
        <a:p>
          <a:r>
            <a:rPr lang="en-US" dirty="0"/>
            <a:t>Multiple ports may be developed to support the industry as it matures. </a:t>
          </a:r>
        </a:p>
      </dgm:t>
    </dgm:pt>
    <dgm:pt modelId="{5C46760A-5CFD-489C-B34F-D6FED42489F4}" type="parTrans" cxnId="{4FFAF6DF-D97B-4227-9EB5-31E1558F8779}">
      <dgm:prSet/>
      <dgm:spPr/>
      <dgm:t>
        <a:bodyPr/>
        <a:lstStyle/>
        <a:p>
          <a:endParaRPr lang="en-US"/>
        </a:p>
      </dgm:t>
    </dgm:pt>
    <dgm:pt modelId="{A5FD5542-166A-4642-B05A-34B54FF8541F}" type="sibTrans" cxnId="{4FFAF6DF-D97B-4227-9EB5-31E1558F8779}">
      <dgm:prSet/>
      <dgm:spPr/>
      <dgm:t>
        <a:bodyPr/>
        <a:lstStyle/>
        <a:p>
          <a:endParaRPr lang="en-US"/>
        </a:p>
      </dgm:t>
    </dgm:pt>
    <dgm:pt modelId="{49E05E4F-027A-45C5-B422-AFA142E9AB08}" type="pres">
      <dgm:prSet presAssocID="{117C622C-6AC4-4744-BBD1-CEE41F933A4A}" presName="linear" presStyleCnt="0">
        <dgm:presLayoutVars>
          <dgm:animLvl val="lvl"/>
          <dgm:resizeHandles val="exact"/>
        </dgm:presLayoutVars>
      </dgm:prSet>
      <dgm:spPr/>
    </dgm:pt>
    <dgm:pt modelId="{D34A8EC1-1452-4914-9256-71749531D87B}" type="pres">
      <dgm:prSet presAssocID="{51BBF302-B0F1-4816-A883-3EF5FA41BC1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9D06FFF-92D2-4AD7-A278-2D62F00B3CD0}" type="pres">
      <dgm:prSet presAssocID="{A2F435BB-4942-46AE-A91A-82B25AAF286D}" presName="spacer" presStyleCnt="0"/>
      <dgm:spPr/>
    </dgm:pt>
    <dgm:pt modelId="{4F049BD0-2958-4C4B-B89C-C13EB9BE2D79}" type="pres">
      <dgm:prSet presAssocID="{3BCAE9E2-57A9-41E8-9C4E-F557224359C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93B8794-AC48-46C0-930C-0053F06E076D}" type="pres">
      <dgm:prSet presAssocID="{F1462B54-1D57-44F2-8EA2-CD6DADCB70A4}" presName="spacer" presStyleCnt="0"/>
      <dgm:spPr/>
    </dgm:pt>
    <dgm:pt modelId="{DC675CC0-34F1-46D1-A2DA-F072AB213121}" type="pres">
      <dgm:prSet presAssocID="{97441293-AFCF-4EB3-8A6C-FD701267792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94EF828-D09C-49F6-9B26-0F42821D49CF}" type="pres">
      <dgm:prSet presAssocID="{2A9DA89F-CB91-4406-8428-72A01D054D14}" presName="spacer" presStyleCnt="0"/>
      <dgm:spPr/>
    </dgm:pt>
    <dgm:pt modelId="{77B48BA0-0BA7-4D82-BC72-B6F0C72B0CAD}" type="pres">
      <dgm:prSet presAssocID="{6F4208FF-20D5-4164-AF91-EFD666CACD8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0631CFF-2A12-4AF5-8E59-7371E6898D72}" type="pres">
      <dgm:prSet presAssocID="{D6C9D958-0575-4375-8CA1-B95A7AA54F11}" presName="spacer" presStyleCnt="0"/>
      <dgm:spPr/>
    </dgm:pt>
    <dgm:pt modelId="{9FE779B9-AD17-4749-AF51-8CE95B4DFFDC}" type="pres">
      <dgm:prSet presAssocID="{6330E898-BC42-4C47-B5AD-9E5C0A0C77F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9F4280A-954A-4509-848B-54EFB594877B}" srcId="{117C622C-6AC4-4744-BBD1-CEE41F933A4A}" destId="{3BCAE9E2-57A9-41E8-9C4E-F557224359C9}" srcOrd="1" destOrd="0" parTransId="{F04DCD37-FA32-4DF7-B015-2A7BA72B1CCA}" sibTransId="{F1462B54-1D57-44F2-8EA2-CD6DADCB70A4}"/>
    <dgm:cxn modelId="{575D0874-79AC-4034-B20D-5E1F31D12499}" type="presOf" srcId="{6330E898-BC42-4C47-B5AD-9E5C0A0C77FE}" destId="{9FE779B9-AD17-4749-AF51-8CE95B4DFFDC}" srcOrd="0" destOrd="0" presId="urn:microsoft.com/office/officeart/2005/8/layout/vList2"/>
    <dgm:cxn modelId="{5162BB84-9FD1-4ECE-B9A5-3F2506FAE9E1}" type="presOf" srcId="{51BBF302-B0F1-4816-A883-3EF5FA41BC10}" destId="{D34A8EC1-1452-4914-9256-71749531D87B}" srcOrd="0" destOrd="0" presId="urn:microsoft.com/office/officeart/2005/8/layout/vList2"/>
    <dgm:cxn modelId="{98BAF590-BEBB-4B70-9565-2D94B4FBFF7C}" type="presOf" srcId="{6F4208FF-20D5-4164-AF91-EFD666CACD8F}" destId="{77B48BA0-0BA7-4D82-BC72-B6F0C72B0CAD}" srcOrd="0" destOrd="0" presId="urn:microsoft.com/office/officeart/2005/8/layout/vList2"/>
    <dgm:cxn modelId="{F1771AA9-9A46-408C-87E8-238BB97A6AF1}" srcId="{117C622C-6AC4-4744-BBD1-CEE41F933A4A}" destId="{6F4208FF-20D5-4164-AF91-EFD666CACD8F}" srcOrd="3" destOrd="0" parTransId="{7D76BF54-C72E-4D6E-A4B8-283791207EC1}" sibTransId="{D6C9D958-0575-4375-8CA1-B95A7AA54F11}"/>
    <dgm:cxn modelId="{5321BDB7-8B2C-4D59-A793-73847CF4BC84}" type="presOf" srcId="{117C622C-6AC4-4744-BBD1-CEE41F933A4A}" destId="{49E05E4F-027A-45C5-B422-AFA142E9AB08}" srcOrd="0" destOrd="0" presId="urn:microsoft.com/office/officeart/2005/8/layout/vList2"/>
    <dgm:cxn modelId="{4FFAF6DF-D97B-4227-9EB5-31E1558F8779}" srcId="{117C622C-6AC4-4744-BBD1-CEE41F933A4A}" destId="{6330E898-BC42-4C47-B5AD-9E5C0A0C77FE}" srcOrd="4" destOrd="0" parTransId="{5C46760A-5CFD-489C-B34F-D6FED42489F4}" sibTransId="{A5FD5542-166A-4642-B05A-34B54FF8541F}"/>
    <dgm:cxn modelId="{24053AE1-44D5-497B-B984-616249CCEB8B}" srcId="{117C622C-6AC4-4744-BBD1-CEE41F933A4A}" destId="{51BBF302-B0F1-4816-A883-3EF5FA41BC10}" srcOrd="0" destOrd="0" parTransId="{D92D02ED-083B-40CC-A41F-6CE7A2F6C2A7}" sibTransId="{A2F435BB-4942-46AE-A91A-82B25AAF286D}"/>
    <dgm:cxn modelId="{BA5A5EE7-20C9-4007-9F89-60E6E5F032AB}" type="presOf" srcId="{97441293-AFCF-4EB3-8A6C-FD701267792E}" destId="{DC675CC0-34F1-46D1-A2DA-F072AB213121}" srcOrd="0" destOrd="0" presId="urn:microsoft.com/office/officeart/2005/8/layout/vList2"/>
    <dgm:cxn modelId="{C7FC7DEA-B57C-482B-B9EA-8DF3D778552F}" srcId="{117C622C-6AC4-4744-BBD1-CEE41F933A4A}" destId="{97441293-AFCF-4EB3-8A6C-FD701267792E}" srcOrd="2" destOrd="0" parTransId="{E323632F-2264-46D0-B77F-C3C5C2811424}" sibTransId="{2A9DA89F-CB91-4406-8428-72A01D054D14}"/>
    <dgm:cxn modelId="{CF9044F4-10B0-442F-9455-3AB25142A7DD}" type="presOf" srcId="{3BCAE9E2-57A9-41E8-9C4E-F557224359C9}" destId="{4F049BD0-2958-4C4B-B89C-C13EB9BE2D79}" srcOrd="0" destOrd="0" presId="urn:microsoft.com/office/officeart/2005/8/layout/vList2"/>
    <dgm:cxn modelId="{522605F8-2557-410D-B282-8840A5BE119D}" type="presParOf" srcId="{49E05E4F-027A-45C5-B422-AFA142E9AB08}" destId="{D34A8EC1-1452-4914-9256-71749531D87B}" srcOrd="0" destOrd="0" presId="urn:microsoft.com/office/officeart/2005/8/layout/vList2"/>
    <dgm:cxn modelId="{390ECE1B-79E8-433E-AA43-FA422BAC8048}" type="presParOf" srcId="{49E05E4F-027A-45C5-B422-AFA142E9AB08}" destId="{09D06FFF-92D2-4AD7-A278-2D62F00B3CD0}" srcOrd="1" destOrd="0" presId="urn:microsoft.com/office/officeart/2005/8/layout/vList2"/>
    <dgm:cxn modelId="{D4272180-44B4-4939-8F2E-B31F40C54315}" type="presParOf" srcId="{49E05E4F-027A-45C5-B422-AFA142E9AB08}" destId="{4F049BD0-2958-4C4B-B89C-C13EB9BE2D79}" srcOrd="2" destOrd="0" presId="urn:microsoft.com/office/officeart/2005/8/layout/vList2"/>
    <dgm:cxn modelId="{89979A34-7869-4499-9EA2-D78E01DC69B1}" type="presParOf" srcId="{49E05E4F-027A-45C5-B422-AFA142E9AB08}" destId="{093B8794-AC48-46C0-930C-0053F06E076D}" srcOrd="3" destOrd="0" presId="urn:microsoft.com/office/officeart/2005/8/layout/vList2"/>
    <dgm:cxn modelId="{3681DCD5-95BA-4C54-8801-4E02CD9D9165}" type="presParOf" srcId="{49E05E4F-027A-45C5-B422-AFA142E9AB08}" destId="{DC675CC0-34F1-46D1-A2DA-F072AB213121}" srcOrd="4" destOrd="0" presId="urn:microsoft.com/office/officeart/2005/8/layout/vList2"/>
    <dgm:cxn modelId="{2C85E1DB-DD51-4B7E-98E0-1B1EA221CC79}" type="presParOf" srcId="{49E05E4F-027A-45C5-B422-AFA142E9AB08}" destId="{094EF828-D09C-49F6-9B26-0F42821D49CF}" srcOrd="5" destOrd="0" presId="urn:microsoft.com/office/officeart/2005/8/layout/vList2"/>
    <dgm:cxn modelId="{4B9250F4-6771-4A2A-BFF9-B69E4F648DF5}" type="presParOf" srcId="{49E05E4F-027A-45C5-B422-AFA142E9AB08}" destId="{77B48BA0-0BA7-4D82-BC72-B6F0C72B0CAD}" srcOrd="6" destOrd="0" presId="urn:microsoft.com/office/officeart/2005/8/layout/vList2"/>
    <dgm:cxn modelId="{96DED0CD-751E-4C2A-A668-4B8872CB8F33}" type="presParOf" srcId="{49E05E4F-027A-45C5-B422-AFA142E9AB08}" destId="{70631CFF-2A12-4AF5-8E59-7371E6898D72}" srcOrd="7" destOrd="0" presId="urn:microsoft.com/office/officeart/2005/8/layout/vList2"/>
    <dgm:cxn modelId="{766CA29B-09DD-45EF-87C1-3CD4CE65DEA8}" type="presParOf" srcId="{49E05E4F-027A-45C5-B422-AFA142E9AB08}" destId="{9FE779B9-AD17-4749-AF51-8CE95B4DFFD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36F379-FFDE-4578-BE89-BAF9EE8DA45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C24523-62B1-4FB9-AF64-86F83174A7B7}">
      <dgm:prSet/>
      <dgm:spPr/>
      <dgm:t>
        <a:bodyPr/>
        <a:lstStyle/>
        <a:p>
          <a:r>
            <a:rPr lang="en-US" dirty="0"/>
            <a:t>Once installation is complete and wind farms are generating power, there is a need for routine O&amp;M. Daily CTV voyages to and from wind farm. </a:t>
          </a:r>
        </a:p>
      </dgm:t>
    </dgm:pt>
    <dgm:pt modelId="{522A4107-F4DB-4D95-BA03-B7F855A14A97}" type="parTrans" cxnId="{216E1912-985E-4EEC-9D14-16B0E3905A49}">
      <dgm:prSet/>
      <dgm:spPr/>
      <dgm:t>
        <a:bodyPr/>
        <a:lstStyle/>
        <a:p>
          <a:endParaRPr lang="en-US"/>
        </a:p>
      </dgm:t>
    </dgm:pt>
    <dgm:pt modelId="{E5CA7295-A6D0-4345-95C7-55B0FCED7229}" type="sibTrans" cxnId="{216E1912-985E-4EEC-9D14-16B0E3905A49}">
      <dgm:prSet/>
      <dgm:spPr/>
      <dgm:t>
        <a:bodyPr/>
        <a:lstStyle/>
        <a:p>
          <a:endParaRPr lang="en-US"/>
        </a:p>
      </dgm:t>
    </dgm:pt>
    <dgm:pt modelId="{E3EC3490-98B7-43E8-A45B-3370960293BA}">
      <dgm:prSet/>
      <dgm:spPr/>
      <dgm:t>
        <a:bodyPr/>
        <a:lstStyle/>
        <a:p>
          <a:r>
            <a:rPr lang="en-US" dirty="0"/>
            <a:t>Generally, require 3+ acres. Storage yard, forklift maneuvering area, offices and parking.</a:t>
          </a:r>
        </a:p>
      </dgm:t>
    </dgm:pt>
    <dgm:pt modelId="{1F8E1495-983F-4D67-9F6C-F74DBD05090E}" type="parTrans" cxnId="{B404A78B-A988-4D09-BF96-422BDD95210D}">
      <dgm:prSet/>
      <dgm:spPr/>
      <dgm:t>
        <a:bodyPr/>
        <a:lstStyle/>
        <a:p>
          <a:endParaRPr lang="en-US"/>
        </a:p>
      </dgm:t>
    </dgm:pt>
    <dgm:pt modelId="{8312E563-3AF8-4412-BBBD-72FD6B5B1939}" type="sibTrans" cxnId="{B404A78B-A988-4D09-BF96-422BDD95210D}">
      <dgm:prSet/>
      <dgm:spPr/>
      <dgm:t>
        <a:bodyPr/>
        <a:lstStyle/>
        <a:p>
          <a:endParaRPr lang="en-US"/>
        </a:p>
      </dgm:t>
    </dgm:pt>
    <dgm:pt modelId="{4F55381B-EC01-4DA3-99B3-678314802074}">
      <dgm:prSet/>
      <dgm:spPr/>
      <dgm:t>
        <a:bodyPr/>
        <a:lstStyle/>
        <a:p>
          <a:r>
            <a:rPr lang="en-US" dirty="0"/>
            <a:t>Transport personnel and smaller pieces of equipment. Cranes could be installed quayside.</a:t>
          </a:r>
        </a:p>
      </dgm:t>
    </dgm:pt>
    <dgm:pt modelId="{02AECA52-3E8B-4B45-B600-5EA97115FF09}" type="parTrans" cxnId="{92E9816A-0D81-4317-B8B3-0301FF83CF88}">
      <dgm:prSet/>
      <dgm:spPr/>
      <dgm:t>
        <a:bodyPr/>
        <a:lstStyle/>
        <a:p>
          <a:endParaRPr lang="en-US"/>
        </a:p>
      </dgm:t>
    </dgm:pt>
    <dgm:pt modelId="{71D85F14-4506-47AC-8760-522248800CB6}" type="sibTrans" cxnId="{92E9816A-0D81-4317-B8B3-0301FF83CF88}">
      <dgm:prSet/>
      <dgm:spPr/>
      <dgm:t>
        <a:bodyPr/>
        <a:lstStyle/>
        <a:p>
          <a:endParaRPr lang="en-US"/>
        </a:p>
      </dgm:t>
    </dgm:pt>
    <dgm:pt modelId="{A5D11009-EB5E-4111-893E-BF4189CFFBAE}">
      <dgm:prSet/>
      <dgm:spPr/>
      <dgm:t>
        <a:bodyPr/>
        <a:lstStyle/>
        <a:p>
          <a:r>
            <a:rPr lang="en-US" dirty="0"/>
            <a:t>Rampion at Newhaven, England. </a:t>
          </a:r>
        </a:p>
      </dgm:t>
    </dgm:pt>
    <dgm:pt modelId="{1EE19381-406A-4FA3-8FF2-61E060EC33B9}" type="parTrans" cxnId="{9DFE686B-77C6-41FE-BDCF-D2747812F3D3}">
      <dgm:prSet/>
      <dgm:spPr/>
      <dgm:t>
        <a:bodyPr/>
        <a:lstStyle/>
        <a:p>
          <a:endParaRPr lang="en-US"/>
        </a:p>
      </dgm:t>
    </dgm:pt>
    <dgm:pt modelId="{C7232C41-FA30-4434-8058-12CF1357F998}" type="sibTrans" cxnId="{9DFE686B-77C6-41FE-BDCF-D2747812F3D3}">
      <dgm:prSet/>
      <dgm:spPr/>
      <dgm:t>
        <a:bodyPr/>
        <a:lstStyle/>
        <a:p>
          <a:endParaRPr lang="en-US"/>
        </a:p>
      </dgm:t>
    </dgm:pt>
    <dgm:pt modelId="{CEE1FCA5-6A50-4763-9ECF-4D6B92B70C51}">
      <dgm:prSet/>
      <dgm:spPr/>
      <dgm:t>
        <a:bodyPr/>
        <a:lstStyle/>
        <a:p>
          <a:r>
            <a:rPr lang="en-US" dirty="0"/>
            <a:t>Personnel arrive by car or bicycle.</a:t>
          </a:r>
        </a:p>
      </dgm:t>
    </dgm:pt>
    <dgm:pt modelId="{11F1E709-FC57-43EB-ABB7-CE5D32256458}" type="parTrans" cxnId="{1BEA98B0-E11F-4CDD-9090-E165EA8F8E12}">
      <dgm:prSet/>
      <dgm:spPr/>
    </dgm:pt>
    <dgm:pt modelId="{60459EB5-21F9-4664-9559-4A651C47F2E1}" type="sibTrans" cxnId="{1BEA98B0-E11F-4CDD-9090-E165EA8F8E12}">
      <dgm:prSet/>
      <dgm:spPr/>
    </dgm:pt>
    <dgm:pt modelId="{01AD03DF-FDEF-48D7-B12C-D95AB30665F0}" type="pres">
      <dgm:prSet presAssocID="{0036F379-FFDE-4578-BE89-BAF9EE8DA45D}" presName="linear" presStyleCnt="0">
        <dgm:presLayoutVars>
          <dgm:animLvl val="lvl"/>
          <dgm:resizeHandles val="exact"/>
        </dgm:presLayoutVars>
      </dgm:prSet>
      <dgm:spPr/>
    </dgm:pt>
    <dgm:pt modelId="{1132C092-4B93-4171-91A4-DA6779A23289}" type="pres">
      <dgm:prSet presAssocID="{B8C24523-62B1-4FB9-AF64-86F83174A7B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10A759E-9251-4CAB-9DA1-996288042EB9}" type="pres">
      <dgm:prSet presAssocID="{E5CA7295-A6D0-4345-95C7-55B0FCED7229}" presName="spacer" presStyleCnt="0"/>
      <dgm:spPr/>
    </dgm:pt>
    <dgm:pt modelId="{8A34654F-A6FC-4AC2-A083-68953938A261}" type="pres">
      <dgm:prSet presAssocID="{4F55381B-EC01-4DA3-99B3-67831480207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76BF3BC-1360-4370-986A-445350B67B74}" type="pres">
      <dgm:prSet presAssocID="{71D85F14-4506-47AC-8760-522248800CB6}" presName="spacer" presStyleCnt="0"/>
      <dgm:spPr/>
    </dgm:pt>
    <dgm:pt modelId="{5F01F85A-9BB8-4911-B913-9E45A2305AB8}" type="pres">
      <dgm:prSet presAssocID="{E3EC3490-98B7-43E8-A45B-3370960293B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BE4C598-6E60-4916-961E-D103B9C88A88}" type="pres">
      <dgm:prSet presAssocID="{8312E563-3AF8-4412-BBBD-72FD6B5B1939}" presName="spacer" presStyleCnt="0"/>
      <dgm:spPr/>
    </dgm:pt>
    <dgm:pt modelId="{06CD0888-622D-4A8A-BF66-5D65E76106B3}" type="pres">
      <dgm:prSet presAssocID="{CEE1FCA5-6A50-4763-9ECF-4D6B92B70C5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E5EDBB9-8307-473D-9BC2-28660AA325F0}" type="pres">
      <dgm:prSet presAssocID="{60459EB5-21F9-4664-9559-4A651C47F2E1}" presName="spacer" presStyleCnt="0"/>
      <dgm:spPr/>
    </dgm:pt>
    <dgm:pt modelId="{AD339394-7605-4DBC-9106-27C4A6C4F60F}" type="pres">
      <dgm:prSet presAssocID="{A5D11009-EB5E-4111-893E-BF4189CFFBA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16E1912-985E-4EEC-9D14-16B0E3905A49}" srcId="{0036F379-FFDE-4578-BE89-BAF9EE8DA45D}" destId="{B8C24523-62B1-4FB9-AF64-86F83174A7B7}" srcOrd="0" destOrd="0" parTransId="{522A4107-F4DB-4D95-BA03-B7F855A14A97}" sibTransId="{E5CA7295-A6D0-4345-95C7-55B0FCED7229}"/>
    <dgm:cxn modelId="{92E9816A-0D81-4317-B8B3-0301FF83CF88}" srcId="{0036F379-FFDE-4578-BE89-BAF9EE8DA45D}" destId="{4F55381B-EC01-4DA3-99B3-678314802074}" srcOrd="1" destOrd="0" parTransId="{02AECA52-3E8B-4B45-B600-5EA97115FF09}" sibTransId="{71D85F14-4506-47AC-8760-522248800CB6}"/>
    <dgm:cxn modelId="{9DFE686B-77C6-41FE-BDCF-D2747812F3D3}" srcId="{0036F379-FFDE-4578-BE89-BAF9EE8DA45D}" destId="{A5D11009-EB5E-4111-893E-BF4189CFFBAE}" srcOrd="4" destOrd="0" parTransId="{1EE19381-406A-4FA3-8FF2-61E060EC33B9}" sibTransId="{C7232C41-FA30-4434-8058-12CF1357F998}"/>
    <dgm:cxn modelId="{6C43B07B-3B7F-4E22-A7D6-27CF54301FA2}" type="presOf" srcId="{0036F379-FFDE-4578-BE89-BAF9EE8DA45D}" destId="{01AD03DF-FDEF-48D7-B12C-D95AB30665F0}" srcOrd="0" destOrd="0" presId="urn:microsoft.com/office/officeart/2005/8/layout/vList2"/>
    <dgm:cxn modelId="{5251BE84-362D-431E-9698-3F372911BB83}" type="presOf" srcId="{CEE1FCA5-6A50-4763-9ECF-4D6B92B70C51}" destId="{06CD0888-622D-4A8A-BF66-5D65E76106B3}" srcOrd="0" destOrd="0" presId="urn:microsoft.com/office/officeart/2005/8/layout/vList2"/>
    <dgm:cxn modelId="{B404A78B-A988-4D09-BF96-422BDD95210D}" srcId="{0036F379-FFDE-4578-BE89-BAF9EE8DA45D}" destId="{E3EC3490-98B7-43E8-A45B-3370960293BA}" srcOrd="2" destOrd="0" parTransId="{1F8E1495-983F-4D67-9F6C-F74DBD05090E}" sibTransId="{8312E563-3AF8-4412-BBBD-72FD6B5B1939}"/>
    <dgm:cxn modelId="{547897AD-EEE3-4AD4-8940-2E863B18E488}" type="presOf" srcId="{A5D11009-EB5E-4111-893E-BF4189CFFBAE}" destId="{AD339394-7605-4DBC-9106-27C4A6C4F60F}" srcOrd="0" destOrd="0" presId="urn:microsoft.com/office/officeart/2005/8/layout/vList2"/>
    <dgm:cxn modelId="{1BEA98B0-E11F-4CDD-9090-E165EA8F8E12}" srcId="{0036F379-FFDE-4578-BE89-BAF9EE8DA45D}" destId="{CEE1FCA5-6A50-4763-9ECF-4D6B92B70C51}" srcOrd="3" destOrd="0" parTransId="{11F1E709-FC57-43EB-ABB7-CE5D32256458}" sibTransId="{60459EB5-21F9-4664-9559-4A651C47F2E1}"/>
    <dgm:cxn modelId="{509556B1-CF61-47C0-AB22-B74B56FB77D3}" type="presOf" srcId="{B8C24523-62B1-4FB9-AF64-86F83174A7B7}" destId="{1132C092-4B93-4171-91A4-DA6779A23289}" srcOrd="0" destOrd="0" presId="urn:microsoft.com/office/officeart/2005/8/layout/vList2"/>
    <dgm:cxn modelId="{E3DD87B2-7512-4117-AAAB-FAB457407D06}" type="presOf" srcId="{4F55381B-EC01-4DA3-99B3-678314802074}" destId="{8A34654F-A6FC-4AC2-A083-68953938A261}" srcOrd="0" destOrd="0" presId="urn:microsoft.com/office/officeart/2005/8/layout/vList2"/>
    <dgm:cxn modelId="{5EA46EE8-A6B6-407E-A900-765BE6FF64C3}" type="presOf" srcId="{E3EC3490-98B7-43E8-A45B-3370960293BA}" destId="{5F01F85A-9BB8-4911-B913-9E45A2305AB8}" srcOrd="0" destOrd="0" presId="urn:microsoft.com/office/officeart/2005/8/layout/vList2"/>
    <dgm:cxn modelId="{90AED198-2454-4DAB-A015-30456235BC66}" type="presParOf" srcId="{01AD03DF-FDEF-48D7-B12C-D95AB30665F0}" destId="{1132C092-4B93-4171-91A4-DA6779A23289}" srcOrd="0" destOrd="0" presId="urn:microsoft.com/office/officeart/2005/8/layout/vList2"/>
    <dgm:cxn modelId="{3D8C61A2-5D21-4AEE-B3F2-4C9B76F4285D}" type="presParOf" srcId="{01AD03DF-FDEF-48D7-B12C-D95AB30665F0}" destId="{510A759E-9251-4CAB-9DA1-996288042EB9}" srcOrd="1" destOrd="0" presId="urn:microsoft.com/office/officeart/2005/8/layout/vList2"/>
    <dgm:cxn modelId="{F92040E5-5837-4D8A-93E6-8E0EBA185153}" type="presParOf" srcId="{01AD03DF-FDEF-48D7-B12C-D95AB30665F0}" destId="{8A34654F-A6FC-4AC2-A083-68953938A261}" srcOrd="2" destOrd="0" presId="urn:microsoft.com/office/officeart/2005/8/layout/vList2"/>
    <dgm:cxn modelId="{6ACDE923-50C5-4674-90BD-4BC94FF7CF03}" type="presParOf" srcId="{01AD03DF-FDEF-48D7-B12C-D95AB30665F0}" destId="{476BF3BC-1360-4370-986A-445350B67B74}" srcOrd="3" destOrd="0" presId="urn:microsoft.com/office/officeart/2005/8/layout/vList2"/>
    <dgm:cxn modelId="{3F53FDBD-28CD-4D52-AE4E-A195835CA386}" type="presParOf" srcId="{01AD03DF-FDEF-48D7-B12C-D95AB30665F0}" destId="{5F01F85A-9BB8-4911-B913-9E45A2305AB8}" srcOrd="4" destOrd="0" presId="urn:microsoft.com/office/officeart/2005/8/layout/vList2"/>
    <dgm:cxn modelId="{7BF962F8-5DF4-4634-8165-6662CECC193A}" type="presParOf" srcId="{01AD03DF-FDEF-48D7-B12C-D95AB30665F0}" destId="{2BE4C598-6E60-4916-961E-D103B9C88A88}" srcOrd="5" destOrd="0" presId="urn:microsoft.com/office/officeart/2005/8/layout/vList2"/>
    <dgm:cxn modelId="{DAC50D93-8E5F-454B-BBE1-58901FAE4466}" type="presParOf" srcId="{01AD03DF-FDEF-48D7-B12C-D95AB30665F0}" destId="{06CD0888-622D-4A8A-BF66-5D65E76106B3}" srcOrd="6" destOrd="0" presId="urn:microsoft.com/office/officeart/2005/8/layout/vList2"/>
    <dgm:cxn modelId="{47D61111-3DF8-4B0D-BBDC-6EB73CD3F2C0}" type="presParOf" srcId="{01AD03DF-FDEF-48D7-B12C-D95AB30665F0}" destId="{BE5EDBB9-8307-473D-9BC2-28660AA325F0}" srcOrd="7" destOrd="0" presId="urn:microsoft.com/office/officeart/2005/8/layout/vList2"/>
    <dgm:cxn modelId="{E09C89B2-B3CA-4CE4-AB22-4F79FEB81DD7}" type="presParOf" srcId="{01AD03DF-FDEF-48D7-B12C-D95AB30665F0}" destId="{AD339394-7605-4DBC-9106-27C4A6C4F60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036F379-FFDE-4578-BE89-BAF9EE8DA45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C24523-62B1-4FB9-AF64-86F83174A7B7}">
      <dgm:prSet/>
      <dgm:spPr/>
      <dgm:t>
        <a:bodyPr/>
        <a:lstStyle/>
        <a:p>
          <a:r>
            <a:rPr lang="en-US" dirty="0"/>
            <a:t>Supply support vessels with maintenance and operation equipment. Storage yard, storage warehouse, parking.</a:t>
          </a:r>
        </a:p>
      </dgm:t>
    </dgm:pt>
    <dgm:pt modelId="{522A4107-F4DB-4D95-BA03-B7F855A14A97}" type="parTrans" cxnId="{216E1912-985E-4EEC-9D14-16B0E3905A49}">
      <dgm:prSet/>
      <dgm:spPr/>
      <dgm:t>
        <a:bodyPr/>
        <a:lstStyle/>
        <a:p>
          <a:endParaRPr lang="en-US"/>
        </a:p>
      </dgm:t>
    </dgm:pt>
    <dgm:pt modelId="{E5CA7295-A6D0-4345-95C7-55B0FCED7229}" type="sibTrans" cxnId="{216E1912-985E-4EEC-9D14-16B0E3905A49}">
      <dgm:prSet/>
      <dgm:spPr/>
      <dgm:t>
        <a:bodyPr/>
        <a:lstStyle/>
        <a:p>
          <a:endParaRPr lang="en-US"/>
        </a:p>
      </dgm:t>
    </dgm:pt>
    <dgm:pt modelId="{E3EC3490-98B7-43E8-A45B-3370960293BA}">
      <dgm:prSet/>
      <dgm:spPr/>
      <dgm:t>
        <a:bodyPr/>
        <a:lstStyle/>
        <a:p>
          <a:r>
            <a:rPr lang="en-US" dirty="0"/>
            <a:t>Min water depth 24ft. SOV makes 1-3 port calls per month to fuel and resupply. SOV stays for 1 day then departs. </a:t>
          </a:r>
        </a:p>
      </dgm:t>
    </dgm:pt>
    <dgm:pt modelId="{1F8E1495-983F-4D67-9F6C-F74DBD05090E}" type="parTrans" cxnId="{B404A78B-A988-4D09-BF96-422BDD95210D}">
      <dgm:prSet/>
      <dgm:spPr/>
      <dgm:t>
        <a:bodyPr/>
        <a:lstStyle/>
        <a:p>
          <a:endParaRPr lang="en-US"/>
        </a:p>
      </dgm:t>
    </dgm:pt>
    <dgm:pt modelId="{8312E563-3AF8-4412-BBBD-72FD6B5B1939}" type="sibTrans" cxnId="{B404A78B-A988-4D09-BF96-422BDD95210D}">
      <dgm:prSet/>
      <dgm:spPr/>
      <dgm:t>
        <a:bodyPr/>
        <a:lstStyle/>
        <a:p>
          <a:endParaRPr lang="en-US"/>
        </a:p>
      </dgm:t>
    </dgm:pt>
    <dgm:pt modelId="{4F55381B-EC01-4DA3-99B3-678314802074}">
      <dgm:prSet/>
      <dgm:spPr/>
      <dgm:t>
        <a:bodyPr/>
        <a:lstStyle/>
        <a:p>
          <a:r>
            <a:rPr lang="en-US" dirty="0"/>
            <a:t>Area required 1 to 3 acres.</a:t>
          </a:r>
        </a:p>
      </dgm:t>
    </dgm:pt>
    <dgm:pt modelId="{02AECA52-3E8B-4B45-B600-5EA97115FF09}" type="parTrans" cxnId="{92E9816A-0D81-4317-B8B3-0301FF83CF88}">
      <dgm:prSet/>
      <dgm:spPr/>
      <dgm:t>
        <a:bodyPr/>
        <a:lstStyle/>
        <a:p>
          <a:endParaRPr lang="en-US"/>
        </a:p>
      </dgm:t>
    </dgm:pt>
    <dgm:pt modelId="{71D85F14-4506-47AC-8760-522248800CB6}" type="sibTrans" cxnId="{92E9816A-0D81-4317-B8B3-0301FF83CF88}">
      <dgm:prSet/>
      <dgm:spPr/>
      <dgm:t>
        <a:bodyPr/>
        <a:lstStyle/>
        <a:p>
          <a:endParaRPr lang="en-US"/>
        </a:p>
      </dgm:t>
    </dgm:pt>
    <dgm:pt modelId="{A5D11009-EB5E-4111-893E-BF4189CFFBAE}">
      <dgm:prSet/>
      <dgm:spPr/>
      <dgm:t>
        <a:bodyPr/>
        <a:lstStyle/>
        <a:p>
          <a:r>
            <a:rPr lang="en-US" dirty="0"/>
            <a:t>Equipment and components delivered by barge, truck or rail. </a:t>
          </a:r>
        </a:p>
      </dgm:t>
    </dgm:pt>
    <dgm:pt modelId="{1EE19381-406A-4FA3-8FF2-61E060EC33B9}" type="parTrans" cxnId="{9DFE686B-77C6-41FE-BDCF-D2747812F3D3}">
      <dgm:prSet/>
      <dgm:spPr/>
      <dgm:t>
        <a:bodyPr/>
        <a:lstStyle/>
        <a:p>
          <a:endParaRPr lang="en-US"/>
        </a:p>
      </dgm:t>
    </dgm:pt>
    <dgm:pt modelId="{C7232C41-FA30-4434-8058-12CF1357F998}" type="sibTrans" cxnId="{9DFE686B-77C6-41FE-BDCF-D2747812F3D3}">
      <dgm:prSet/>
      <dgm:spPr/>
      <dgm:t>
        <a:bodyPr/>
        <a:lstStyle/>
        <a:p>
          <a:endParaRPr lang="en-US"/>
        </a:p>
      </dgm:t>
    </dgm:pt>
    <dgm:pt modelId="{01AD03DF-FDEF-48D7-B12C-D95AB30665F0}" type="pres">
      <dgm:prSet presAssocID="{0036F379-FFDE-4578-BE89-BAF9EE8DA45D}" presName="linear" presStyleCnt="0">
        <dgm:presLayoutVars>
          <dgm:animLvl val="lvl"/>
          <dgm:resizeHandles val="exact"/>
        </dgm:presLayoutVars>
      </dgm:prSet>
      <dgm:spPr/>
    </dgm:pt>
    <dgm:pt modelId="{1132C092-4B93-4171-91A4-DA6779A23289}" type="pres">
      <dgm:prSet presAssocID="{B8C24523-62B1-4FB9-AF64-86F83174A7B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10A759E-9251-4CAB-9DA1-996288042EB9}" type="pres">
      <dgm:prSet presAssocID="{E5CA7295-A6D0-4345-95C7-55B0FCED7229}" presName="spacer" presStyleCnt="0"/>
      <dgm:spPr/>
    </dgm:pt>
    <dgm:pt modelId="{8A34654F-A6FC-4AC2-A083-68953938A261}" type="pres">
      <dgm:prSet presAssocID="{4F55381B-EC01-4DA3-99B3-67831480207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76BF3BC-1360-4370-986A-445350B67B74}" type="pres">
      <dgm:prSet presAssocID="{71D85F14-4506-47AC-8760-522248800CB6}" presName="spacer" presStyleCnt="0"/>
      <dgm:spPr/>
    </dgm:pt>
    <dgm:pt modelId="{5F01F85A-9BB8-4911-B913-9E45A2305AB8}" type="pres">
      <dgm:prSet presAssocID="{E3EC3490-98B7-43E8-A45B-3370960293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BE4C598-6E60-4916-961E-D103B9C88A88}" type="pres">
      <dgm:prSet presAssocID="{8312E563-3AF8-4412-BBBD-72FD6B5B1939}" presName="spacer" presStyleCnt="0"/>
      <dgm:spPr/>
    </dgm:pt>
    <dgm:pt modelId="{AD339394-7605-4DBC-9106-27C4A6C4F60F}" type="pres">
      <dgm:prSet presAssocID="{A5D11009-EB5E-4111-893E-BF4189CFFBA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16E1912-985E-4EEC-9D14-16B0E3905A49}" srcId="{0036F379-FFDE-4578-BE89-BAF9EE8DA45D}" destId="{B8C24523-62B1-4FB9-AF64-86F83174A7B7}" srcOrd="0" destOrd="0" parTransId="{522A4107-F4DB-4D95-BA03-B7F855A14A97}" sibTransId="{E5CA7295-A6D0-4345-95C7-55B0FCED7229}"/>
    <dgm:cxn modelId="{92E9816A-0D81-4317-B8B3-0301FF83CF88}" srcId="{0036F379-FFDE-4578-BE89-BAF9EE8DA45D}" destId="{4F55381B-EC01-4DA3-99B3-678314802074}" srcOrd="1" destOrd="0" parTransId="{02AECA52-3E8B-4B45-B600-5EA97115FF09}" sibTransId="{71D85F14-4506-47AC-8760-522248800CB6}"/>
    <dgm:cxn modelId="{9DFE686B-77C6-41FE-BDCF-D2747812F3D3}" srcId="{0036F379-FFDE-4578-BE89-BAF9EE8DA45D}" destId="{A5D11009-EB5E-4111-893E-BF4189CFFBAE}" srcOrd="3" destOrd="0" parTransId="{1EE19381-406A-4FA3-8FF2-61E060EC33B9}" sibTransId="{C7232C41-FA30-4434-8058-12CF1357F998}"/>
    <dgm:cxn modelId="{6C43B07B-3B7F-4E22-A7D6-27CF54301FA2}" type="presOf" srcId="{0036F379-FFDE-4578-BE89-BAF9EE8DA45D}" destId="{01AD03DF-FDEF-48D7-B12C-D95AB30665F0}" srcOrd="0" destOrd="0" presId="urn:microsoft.com/office/officeart/2005/8/layout/vList2"/>
    <dgm:cxn modelId="{B404A78B-A988-4D09-BF96-422BDD95210D}" srcId="{0036F379-FFDE-4578-BE89-BAF9EE8DA45D}" destId="{E3EC3490-98B7-43E8-A45B-3370960293BA}" srcOrd="2" destOrd="0" parTransId="{1F8E1495-983F-4D67-9F6C-F74DBD05090E}" sibTransId="{8312E563-3AF8-4412-BBBD-72FD6B5B1939}"/>
    <dgm:cxn modelId="{547897AD-EEE3-4AD4-8940-2E863B18E488}" type="presOf" srcId="{A5D11009-EB5E-4111-893E-BF4189CFFBAE}" destId="{AD339394-7605-4DBC-9106-27C4A6C4F60F}" srcOrd="0" destOrd="0" presId="urn:microsoft.com/office/officeart/2005/8/layout/vList2"/>
    <dgm:cxn modelId="{509556B1-CF61-47C0-AB22-B74B56FB77D3}" type="presOf" srcId="{B8C24523-62B1-4FB9-AF64-86F83174A7B7}" destId="{1132C092-4B93-4171-91A4-DA6779A23289}" srcOrd="0" destOrd="0" presId="urn:microsoft.com/office/officeart/2005/8/layout/vList2"/>
    <dgm:cxn modelId="{E3DD87B2-7512-4117-AAAB-FAB457407D06}" type="presOf" srcId="{4F55381B-EC01-4DA3-99B3-678314802074}" destId="{8A34654F-A6FC-4AC2-A083-68953938A261}" srcOrd="0" destOrd="0" presId="urn:microsoft.com/office/officeart/2005/8/layout/vList2"/>
    <dgm:cxn modelId="{5EA46EE8-A6B6-407E-A900-765BE6FF64C3}" type="presOf" srcId="{E3EC3490-98B7-43E8-A45B-3370960293BA}" destId="{5F01F85A-9BB8-4911-B913-9E45A2305AB8}" srcOrd="0" destOrd="0" presId="urn:microsoft.com/office/officeart/2005/8/layout/vList2"/>
    <dgm:cxn modelId="{90AED198-2454-4DAB-A015-30456235BC66}" type="presParOf" srcId="{01AD03DF-FDEF-48D7-B12C-D95AB30665F0}" destId="{1132C092-4B93-4171-91A4-DA6779A23289}" srcOrd="0" destOrd="0" presId="urn:microsoft.com/office/officeart/2005/8/layout/vList2"/>
    <dgm:cxn modelId="{3D8C61A2-5D21-4AEE-B3F2-4C9B76F4285D}" type="presParOf" srcId="{01AD03DF-FDEF-48D7-B12C-D95AB30665F0}" destId="{510A759E-9251-4CAB-9DA1-996288042EB9}" srcOrd="1" destOrd="0" presId="urn:microsoft.com/office/officeart/2005/8/layout/vList2"/>
    <dgm:cxn modelId="{F92040E5-5837-4D8A-93E6-8E0EBA185153}" type="presParOf" srcId="{01AD03DF-FDEF-48D7-B12C-D95AB30665F0}" destId="{8A34654F-A6FC-4AC2-A083-68953938A261}" srcOrd="2" destOrd="0" presId="urn:microsoft.com/office/officeart/2005/8/layout/vList2"/>
    <dgm:cxn modelId="{6ACDE923-50C5-4674-90BD-4BC94FF7CF03}" type="presParOf" srcId="{01AD03DF-FDEF-48D7-B12C-D95AB30665F0}" destId="{476BF3BC-1360-4370-986A-445350B67B74}" srcOrd="3" destOrd="0" presId="urn:microsoft.com/office/officeart/2005/8/layout/vList2"/>
    <dgm:cxn modelId="{3F53FDBD-28CD-4D52-AE4E-A195835CA386}" type="presParOf" srcId="{01AD03DF-FDEF-48D7-B12C-D95AB30665F0}" destId="{5F01F85A-9BB8-4911-B913-9E45A2305AB8}" srcOrd="4" destOrd="0" presId="urn:microsoft.com/office/officeart/2005/8/layout/vList2"/>
    <dgm:cxn modelId="{7BF962F8-5DF4-4634-8165-6662CECC193A}" type="presParOf" srcId="{01AD03DF-FDEF-48D7-B12C-D95AB30665F0}" destId="{2BE4C598-6E60-4916-961E-D103B9C88A88}" srcOrd="5" destOrd="0" presId="urn:microsoft.com/office/officeart/2005/8/layout/vList2"/>
    <dgm:cxn modelId="{E09C89B2-B3CA-4CE4-AB22-4F79FEB81DD7}" type="presParOf" srcId="{01AD03DF-FDEF-48D7-B12C-D95AB30665F0}" destId="{AD339394-7605-4DBC-9106-27C4A6C4F6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036F379-FFDE-4578-BE89-BAF9EE8DA45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C24523-62B1-4FB9-AF64-86F83174A7B7}">
      <dgm:prSet/>
      <dgm:spPr/>
      <dgm:t>
        <a:bodyPr/>
        <a:lstStyle/>
        <a:p>
          <a:r>
            <a:rPr lang="en-US" dirty="0"/>
            <a:t>Noise – How loud is an OSW port facility?</a:t>
          </a:r>
        </a:p>
      </dgm:t>
    </dgm:pt>
    <dgm:pt modelId="{522A4107-F4DB-4D95-BA03-B7F855A14A97}" type="parTrans" cxnId="{216E1912-985E-4EEC-9D14-16B0E3905A49}">
      <dgm:prSet/>
      <dgm:spPr/>
      <dgm:t>
        <a:bodyPr/>
        <a:lstStyle/>
        <a:p>
          <a:endParaRPr lang="en-US"/>
        </a:p>
      </dgm:t>
    </dgm:pt>
    <dgm:pt modelId="{E5CA7295-A6D0-4345-95C7-55B0FCED7229}" type="sibTrans" cxnId="{216E1912-985E-4EEC-9D14-16B0E3905A49}">
      <dgm:prSet/>
      <dgm:spPr/>
      <dgm:t>
        <a:bodyPr/>
        <a:lstStyle/>
        <a:p>
          <a:endParaRPr lang="en-US"/>
        </a:p>
      </dgm:t>
    </dgm:pt>
    <dgm:pt modelId="{E3EC3490-98B7-43E8-A45B-3370960293BA}">
      <dgm:prSet/>
      <dgm:spPr/>
      <dgm:t>
        <a:bodyPr/>
        <a:lstStyle/>
        <a:p>
          <a:r>
            <a:rPr lang="en-US" dirty="0"/>
            <a:t>How much truck and passenger vehicle traffic?</a:t>
          </a:r>
        </a:p>
      </dgm:t>
    </dgm:pt>
    <dgm:pt modelId="{1F8E1495-983F-4D67-9F6C-F74DBD05090E}" type="parTrans" cxnId="{B404A78B-A988-4D09-BF96-422BDD95210D}">
      <dgm:prSet/>
      <dgm:spPr/>
      <dgm:t>
        <a:bodyPr/>
        <a:lstStyle/>
        <a:p>
          <a:endParaRPr lang="en-US"/>
        </a:p>
      </dgm:t>
    </dgm:pt>
    <dgm:pt modelId="{8312E563-3AF8-4412-BBBD-72FD6B5B1939}" type="sibTrans" cxnId="{B404A78B-A988-4D09-BF96-422BDD95210D}">
      <dgm:prSet/>
      <dgm:spPr/>
      <dgm:t>
        <a:bodyPr/>
        <a:lstStyle/>
        <a:p>
          <a:endParaRPr lang="en-US"/>
        </a:p>
      </dgm:t>
    </dgm:pt>
    <dgm:pt modelId="{4F55381B-EC01-4DA3-99B3-678314802074}">
      <dgm:prSet/>
      <dgm:spPr/>
      <dgm:t>
        <a:bodyPr/>
        <a:lstStyle/>
        <a:p>
          <a:r>
            <a:rPr lang="en-US" dirty="0"/>
            <a:t>What is the level of cargo vessel activity?</a:t>
          </a:r>
        </a:p>
      </dgm:t>
    </dgm:pt>
    <dgm:pt modelId="{02AECA52-3E8B-4B45-B600-5EA97115FF09}" type="parTrans" cxnId="{92E9816A-0D81-4317-B8B3-0301FF83CF88}">
      <dgm:prSet/>
      <dgm:spPr/>
      <dgm:t>
        <a:bodyPr/>
        <a:lstStyle/>
        <a:p>
          <a:endParaRPr lang="en-US"/>
        </a:p>
      </dgm:t>
    </dgm:pt>
    <dgm:pt modelId="{71D85F14-4506-47AC-8760-522248800CB6}" type="sibTrans" cxnId="{92E9816A-0D81-4317-B8B3-0301FF83CF88}">
      <dgm:prSet/>
      <dgm:spPr/>
      <dgm:t>
        <a:bodyPr/>
        <a:lstStyle/>
        <a:p>
          <a:endParaRPr lang="en-US"/>
        </a:p>
      </dgm:t>
    </dgm:pt>
    <dgm:pt modelId="{A5D11009-EB5E-4111-893E-BF4189CFFBAE}">
      <dgm:prSet/>
      <dgm:spPr/>
      <dgm:t>
        <a:bodyPr/>
        <a:lstStyle/>
        <a:p>
          <a:r>
            <a:rPr lang="en-US" dirty="0"/>
            <a:t>How many individuals will work at an OSW facility?</a:t>
          </a:r>
        </a:p>
      </dgm:t>
    </dgm:pt>
    <dgm:pt modelId="{1EE19381-406A-4FA3-8FF2-61E060EC33B9}" type="parTrans" cxnId="{9DFE686B-77C6-41FE-BDCF-D2747812F3D3}">
      <dgm:prSet/>
      <dgm:spPr/>
      <dgm:t>
        <a:bodyPr/>
        <a:lstStyle/>
        <a:p>
          <a:endParaRPr lang="en-US"/>
        </a:p>
      </dgm:t>
    </dgm:pt>
    <dgm:pt modelId="{C7232C41-FA30-4434-8058-12CF1357F998}" type="sibTrans" cxnId="{9DFE686B-77C6-41FE-BDCF-D2747812F3D3}">
      <dgm:prSet/>
      <dgm:spPr/>
      <dgm:t>
        <a:bodyPr/>
        <a:lstStyle/>
        <a:p>
          <a:endParaRPr lang="en-US"/>
        </a:p>
      </dgm:t>
    </dgm:pt>
    <dgm:pt modelId="{ACED5B1B-05F6-437E-A182-8C27402D48C6}">
      <dgm:prSet/>
      <dgm:spPr/>
      <dgm:t>
        <a:bodyPr/>
        <a:lstStyle/>
        <a:p>
          <a:r>
            <a:rPr lang="en-US" dirty="0"/>
            <a:t>What are the hours of operation?</a:t>
          </a:r>
        </a:p>
      </dgm:t>
    </dgm:pt>
    <dgm:pt modelId="{7D2E3F4F-387D-4629-B822-6170E59E922D}" type="parTrans" cxnId="{90B8F685-D22F-4161-8B49-329F0EE36070}">
      <dgm:prSet/>
      <dgm:spPr/>
      <dgm:t>
        <a:bodyPr/>
        <a:lstStyle/>
        <a:p>
          <a:endParaRPr lang="en-US"/>
        </a:p>
      </dgm:t>
    </dgm:pt>
    <dgm:pt modelId="{E73B4158-4DEA-41B1-BAA9-D21A46B047A3}" type="sibTrans" cxnId="{90B8F685-D22F-4161-8B49-329F0EE36070}">
      <dgm:prSet/>
      <dgm:spPr/>
      <dgm:t>
        <a:bodyPr/>
        <a:lstStyle/>
        <a:p>
          <a:endParaRPr lang="en-US"/>
        </a:p>
      </dgm:t>
    </dgm:pt>
    <dgm:pt modelId="{858C7F4E-0D26-457D-8FFE-549B12FECF4C}">
      <dgm:prSet/>
      <dgm:spPr/>
      <dgm:t>
        <a:bodyPr/>
        <a:lstStyle/>
        <a:p>
          <a:r>
            <a:rPr lang="en-US" dirty="0"/>
            <a:t>How is the facility lighted? MTSA 105 requirements</a:t>
          </a:r>
        </a:p>
      </dgm:t>
    </dgm:pt>
    <dgm:pt modelId="{A3EBEEE2-0941-47D6-8D18-697A6A84C4E1}" type="parTrans" cxnId="{EA16C7F1-3FA1-4347-B905-CDCA62D1422A}">
      <dgm:prSet/>
      <dgm:spPr/>
      <dgm:t>
        <a:bodyPr/>
        <a:lstStyle/>
        <a:p>
          <a:endParaRPr lang="en-US"/>
        </a:p>
      </dgm:t>
    </dgm:pt>
    <dgm:pt modelId="{838CCC04-8F3B-426F-AA5D-B577845DA583}" type="sibTrans" cxnId="{EA16C7F1-3FA1-4347-B905-CDCA62D1422A}">
      <dgm:prSet/>
      <dgm:spPr/>
      <dgm:t>
        <a:bodyPr/>
        <a:lstStyle/>
        <a:p>
          <a:endParaRPr lang="en-US"/>
        </a:p>
      </dgm:t>
    </dgm:pt>
    <dgm:pt modelId="{01AD03DF-FDEF-48D7-B12C-D95AB30665F0}" type="pres">
      <dgm:prSet presAssocID="{0036F379-FFDE-4578-BE89-BAF9EE8DA45D}" presName="linear" presStyleCnt="0">
        <dgm:presLayoutVars>
          <dgm:animLvl val="lvl"/>
          <dgm:resizeHandles val="exact"/>
        </dgm:presLayoutVars>
      </dgm:prSet>
      <dgm:spPr/>
    </dgm:pt>
    <dgm:pt modelId="{1132C092-4B93-4171-91A4-DA6779A23289}" type="pres">
      <dgm:prSet presAssocID="{B8C24523-62B1-4FB9-AF64-86F83174A7B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10A759E-9251-4CAB-9DA1-996288042EB9}" type="pres">
      <dgm:prSet presAssocID="{E5CA7295-A6D0-4345-95C7-55B0FCED7229}" presName="spacer" presStyleCnt="0"/>
      <dgm:spPr/>
    </dgm:pt>
    <dgm:pt modelId="{8A34654F-A6FC-4AC2-A083-68953938A261}" type="pres">
      <dgm:prSet presAssocID="{4F55381B-EC01-4DA3-99B3-67831480207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76BF3BC-1360-4370-986A-445350B67B74}" type="pres">
      <dgm:prSet presAssocID="{71D85F14-4506-47AC-8760-522248800CB6}" presName="spacer" presStyleCnt="0"/>
      <dgm:spPr/>
    </dgm:pt>
    <dgm:pt modelId="{5F01F85A-9BB8-4911-B913-9E45A2305AB8}" type="pres">
      <dgm:prSet presAssocID="{E3EC3490-98B7-43E8-A45B-3370960293B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BE4C598-6E60-4916-961E-D103B9C88A88}" type="pres">
      <dgm:prSet presAssocID="{8312E563-3AF8-4412-BBBD-72FD6B5B1939}" presName="spacer" presStyleCnt="0"/>
      <dgm:spPr/>
    </dgm:pt>
    <dgm:pt modelId="{AD339394-7605-4DBC-9106-27C4A6C4F60F}" type="pres">
      <dgm:prSet presAssocID="{A5D11009-EB5E-4111-893E-BF4189CFFBA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CA0276D-9F59-4FE1-8D4B-6856D05EE1A1}" type="pres">
      <dgm:prSet presAssocID="{C7232C41-FA30-4434-8058-12CF1357F998}" presName="spacer" presStyleCnt="0"/>
      <dgm:spPr/>
    </dgm:pt>
    <dgm:pt modelId="{7F2E4DE2-D67D-439B-B247-9749F915FD8C}" type="pres">
      <dgm:prSet presAssocID="{ACED5B1B-05F6-437E-A182-8C27402D48C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0AD6428-B71B-4A5E-8522-9AE8DF107C69}" type="pres">
      <dgm:prSet presAssocID="{E73B4158-4DEA-41B1-BAA9-D21A46B047A3}" presName="spacer" presStyleCnt="0"/>
      <dgm:spPr/>
    </dgm:pt>
    <dgm:pt modelId="{B5153A2B-5A60-47EC-8E92-E3037CEFE92B}" type="pres">
      <dgm:prSet presAssocID="{858C7F4E-0D26-457D-8FFE-549B12FECF4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16E1912-985E-4EEC-9D14-16B0E3905A49}" srcId="{0036F379-FFDE-4578-BE89-BAF9EE8DA45D}" destId="{B8C24523-62B1-4FB9-AF64-86F83174A7B7}" srcOrd="0" destOrd="0" parTransId="{522A4107-F4DB-4D95-BA03-B7F855A14A97}" sibTransId="{E5CA7295-A6D0-4345-95C7-55B0FCED7229}"/>
    <dgm:cxn modelId="{29E2AD45-0989-440A-9142-C7395B6F5E31}" type="presOf" srcId="{858C7F4E-0D26-457D-8FFE-549B12FECF4C}" destId="{B5153A2B-5A60-47EC-8E92-E3037CEFE92B}" srcOrd="0" destOrd="0" presId="urn:microsoft.com/office/officeart/2005/8/layout/vList2"/>
    <dgm:cxn modelId="{92E9816A-0D81-4317-B8B3-0301FF83CF88}" srcId="{0036F379-FFDE-4578-BE89-BAF9EE8DA45D}" destId="{4F55381B-EC01-4DA3-99B3-678314802074}" srcOrd="1" destOrd="0" parTransId="{02AECA52-3E8B-4B45-B600-5EA97115FF09}" sibTransId="{71D85F14-4506-47AC-8760-522248800CB6}"/>
    <dgm:cxn modelId="{9DFE686B-77C6-41FE-BDCF-D2747812F3D3}" srcId="{0036F379-FFDE-4578-BE89-BAF9EE8DA45D}" destId="{A5D11009-EB5E-4111-893E-BF4189CFFBAE}" srcOrd="3" destOrd="0" parTransId="{1EE19381-406A-4FA3-8FF2-61E060EC33B9}" sibTransId="{C7232C41-FA30-4434-8058-12CF1357F998}"/>
    <dgm:cxn modelId="{6C43B07B-3B7F-4E22-A7D6-27CF54301FA2}" type="presOf" srcId="{0036F379-FFDE-4578-BE89-BAF9EE8DA45D}" destId="{01AD03DF-FDEF-48D7-B12C-D95AB30665F0}" srcOrd="0" destOrd="0" presId="urn:microsoft.com/office/officeart/2005/8/layout/vList2"/>
    <dgm:cxn modelId="{90B8F685-D22F-4161-8B49-329F0EE36070}" srcId="{0036F379-FFDE-4578-BE89-BAF9EE8DA45D}" destId="{ACED5B1B-05F6-437E-A182-8C27402D48C6}" srcOrd="4" destOrd="0" parTransId="{7D2E3F4F-387D-4629-B822-6170E59E922D}" sibTransId="{E73B4158-4DEA-41B1-BAA9-D21A46B047A3}"/>
    <dgm:cxn modelId="{B404A78B-A988-4D09-BF96-422BDD95210D}" srcId="{0036F379-FFDE-4578-BE89-BAF9EE8DA45D}" destId="{E3EC3490-98B7-43E8-A45B-3370960293BA}" srcOrd="2" destOrd="0" parTransId="{1F8E1495-983F-4D67-9F6C-F74DBD05090E}" sibTransId="{8312E563-3AF8-4412-BBBD-72FD6B5B1939}"/>
    <dgm:cxn modelId="{547897AD-EEE3-4AD4-8940-2E863B18E488}" type="presOf" srcId="{A5D11009-EB5E-4111-893E-BF4189CFFBAE}" destId="{AD339394-7605-4DBC-9106-27C4A6C4F60F}" srcOrd="0" destOrd="0" presId="urn:microsoft.com/office/officeart/2005/8/layout/vList2"/>
    <dgm:cxn modelId="{509556B1-CF61-47C0-AB22-B74B56FB77D3}" type="presOf" srcId="{B8C24523-62B1-4FB9-AF64-86F83174A7B7}" destId="{1132C092-4B93-4171-91A4-DA6779A23289}" srcOrd="0" destOrd="0" presId="urn:microsoft.com/office/officeart/2005/8/layout/vList2"/>
    <dgm:cxn modelId="{E3DD87B2-7512-4117-AAAB-FAB457407D06}" type="presOf" srcId="{4F55381B-EC01-4DA3-99B3-678314802074}" destId="{8A34654F-A6FC-4AC2-A083-68953938A261}" srcOrd="0" destOrd="0" presId="urn:microsoft.com/office/officeart/2005/8/layout/vList2"/>
    <dgm:cxn modelId="{5EA46EE8-A6B6-407E-A900-765BE6FF64C3}" type="presOf" srcId="{E3EC3490-98B7-43E8-A45B-3370960293BA}" destId="{5F01F85A-9BB8-4911-B913-9E45A2305AB8}" srcOrd="0" destOrd="0" presId="urn:microsoft.com/office/officeart/2005/8/layout/vList2"/>
    <dgm:cxn modelId="{EA16C7F1-3FA1-4347-B905-CDCA62D1422A}" srcId="{0036F379-FFDE-4578-BE89-BAF9EE8DA45D}" destId="{858C7F4E-0D26-457D-8FFE-549B12FECF4C}" srcOrd="5" destOrd="0" parTransId="{A3EBEEE2-0941-47D6-8D18-697A6A84C4E1}" sibTransId="{838CCC04-8F3B-426F-AA5D-B577845DA583}"/>
    <dgm:cxn modelId="{7F3DB7FD-770D-477F-90D0-C1722F87555F}" type="presOf" srcId="{ACED5B1B-05F6-437E-A182-8C27402D48C6}" destId="{7F2E4DE2-D67D-439B-B247-9749F915FD8C}" srcOrd="0" destOrd="0" presId="urn:microsoft.com/office/officeart/2005/8/layout/vList2"/>
    <dgm:cxn modelId="{90AED198-2454-4DAB-A015-30456235BC66}" type="presParOf" srcId="{01AD03DF-FDEF-48D7-B12C-D95AB30665F0}" destId="{1132C092-4B93-4171-91A4-DA6779A23289}" srcOrd="0" destOrd="0" presId="urn:microsoft.com/office/officeart/2005/8/layout/vList2"/>
    <dgm:cxn modelId="{3D8C61A2-5D21-4AEE-B3F2-4C9B76F4285D}" type="presParOf" srcId="{01AD03DF-FDEF-48D7-B12C-D95AB30665F0}" destId="{510A759E-9251-4CAB-9DA1-996288042EB9}" srcOrd="1" destOrd="0" presId="urn:microsoft.com/office/officeart/2005/8/layout/vList2"/>
    <dgm:cxn modelId="{F92040E5-5837-4D8A-93E6-8E0EBA185153}" type="presParOf" srcId="{01AD03DF-FDEF-48D7-B12C-D95AB30665F0}" destId="{8A34654F-A6FC-4AC2-A083-68953938A261}" srcOrd="2" destOrd="0" presId="urn:microsoft.com/office/officeart/2005/8/layout/vList2"/>
    <dgm:cxn modelId="{6ACDE923-50C5-4674-90BD-4BC94FF7CF03}" type="presParOf" srcId="{01AD03DF-FDEF-48D7-B12C-D95AB30665F0}" destId="{476BF3BC-1360-4370-986A-445350B67B74}" srcOrd="3" destOrd="0" presId="urn:microsoft.com/office/officeart/2005/8/layout/vList2"/>
    <dgm:cxn modelId="{3F53FDBD-28CD-4D52-AE4E-A195835CA386}" type="presParOf" srcId="{01AD03DF-FDEF-48D7-B12C-D95AB30665F0}" destId="{5F01F85A-9BB8-4911-B913-9E45A2305AB8}" srcOrd="4" destOrd="0" presId="urn:microsoft.com/office/officeart/2005/8/layout/vList2"/>
    <dgm:cxn modelId="{7BF962F8-5DF4-4634-8165-6662CECC193A}" type="presParOf" srcId="{01AD03DF-FDEF-48D7-B12C-D95AB30665F0}" destId="{2BE4C598-6E60-4916-961E-D103B9C88A88}" srcOrd="5" destOrd="0" presId="urn:microsoft.com/office/officeart/2005/8/layout/vList2"/>
    <dgm:cxn modelId="{E09C89B2-B3CA-4CE4-AB22-4F79FEB81DD7}" type="presParOf" srcId="{01AD03DF-FDEF-48D7-B12C-D95AB30665F0}" destId="{AD339394-7605-4DBC-9106-27C4A6C4F60F}" srcOrd="6" destOrd="0" presId="urn:microsoft.com/office/officeart/2005/8/layout/vList2"/>
    <dgm:cxn modelId="{1D481EF4-2660-40AF-8A95-DD9A4F889709}" type="presParOf" srcId="{01AD03DF-FDEF-48D7-B12C-D95AB30665F0}" destId="{5CA0276D-9F59-4FE1-8D4B-6856D05EE1A1}" srcOrd="7" destOrd="0" presId="urn:microsoft.com/office/officeart/2005/8/layout/vList2"/>
    <dgm:cxn modelId="{2A779657-D63A-4F9F-ADC2-BFE99AFAC860}" type="presParOf" srcId="{01AD03DF-FDEF-48D7-B12C-D95AB30665F0}" destId="{7F2E4DE2-D67D-439B-B247-9749F915FD8C}" srcOrd="8" destOrd="0" presId="urn:microsoft.com/office/officeart/2005/8/layout/vList2"/>
    <dgm:cxn modelId="{212B5C01-21A6-48E9-9CF8-2D0F1A7A899A}" type="presParOf" srcId="{01AD03DF-FDEF-48D7-B12C-D95AB30665F0}" destId="{E0AD6428-B71B-4A5E-8522-9AE8DF107C69}" srcOrd="9" destOrd="0" presId="urn:microsoft.com/office/officeart/2005/8/layout/vList2"/>
    <dgm:cxn modelId="{424756CC-053E-4CFA-B8C8-D570F622E7F4}" type="presParOf" srcId="{01AD03DF-FDEF-48D7-B12C-D95AB30665F0}" destId="{B5153A2B-5A60-47EC-8E92-E3037CEFE92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6943CA-E011-4176-B983-2FE34CE1422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B4C674-7581-4402-876F-AAB154AC9A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Cranes – 90-115dB</a:t>
          </a:r>
        </a:p>
      </dgm:t>
    </dgm:pt>
    <dgm:pt modelId="{23EA4F92-9D56-4A75-95B9-CD26E6A211F5}" type="parTrans" cxnId="{C915523E-771E-42AA-B46C-B57E9B4B5792}">
      <dgm:prSet/>
      <dgm:spPr/>
      <dgm:t>
        <a:bodyPr/>
        <a:lstStyle/>
        <a:p>
          <a:endParaRPr lang="en-US"/>
        </a:p>
      </dgm:t>
    </dgm:pt>
    <dgm:pt modelId="{9423EB34-B8AE-4567-AD65-19CFBBC812BA}" type="sibTrans" cxnId="{C915523E-771E-42AA-B46C-B57E9B4B579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17F9114-5D25-47FF-97F8-AE5E962AF8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Ship Generators – 100-115dB in machinery space</a:t>
          </a:r>
        </a:p>
      </dgm:t>
    </dgm:pt>
    <dgm:pt modelId="{57CE5905-CB7E-4EE9-BC7A-72171DFFD6F3}" type="parTrans" cxnId="{CF0F60D5-BFD6-4EDD-9A27-E89A86F4FC3C}">
      <dgm:prSet/>
      <dgm:spPr/>
      <dgm:t>
        <a:bodyPr/>
        <a:lstStyle/>
        <a:p>
          <a:endParaRPr lang="en-US"/>
        </a:p>
      </dgm:t>
    </dgm:pt>
    <dgm:pt modelId="{45E546BF-7B9A-4D01-A4FB-D984E7EF8665}" type="sibTrans" cxnId="{CF0F60D5-BFD6-4EDD-9A27-E89A86F4FC3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4716B82-096B-4F9D-8FD7-5911C5C233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Truck Traffic – 70-80dB</a:t>
          </a:r>
        </a:p>
      </dgm:t>
    </dgm:pt>
    <dgm:pt modelId="{D1DF60C3-E745-4F57-9251-5BF18312F1E4}" type="parTrans" cxnId="{3C1DC1FF-B1F8-4A71-A18C-D9926F588133}">
      <dgm:prSet/>
      <dgm:spPr/>
      <dgm:t>
        <a:bodyPr/>
        <a:lstStyle/>
        <a:p>
          <a:endParaRPr lang="en-US"/>
        </a:p>
      </dgm:t>
    </dgm:pt>
    <dgm:pt modelId="{972C5F6D-010B-4B8D-9A6D-93C5C544BB77}" type="sibTrans" cxnId="{3C1DC1FF-B1F8-4A71-A18C-D9926F58813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AAEC53-55C7-4FEE-904C-7777D21FB6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Marine Cargo Handling – Typically below 75dB</a:t>
          </a:r>
        </a:p>
      </dgm:t>
    </dgm:pt>
    <dgm:pt modelId="{5CC59B6B-C909-49D2-B50A-3426DB939EAF}" type="parTrans" cxnId="{85B3FCEC-E682-4269-9E67-C4BC57F5F34F}">
      <dgm:prSet/>
      <dgm:spPr/>
      <dgm:t>
        <a:bodyPr/>
        <a:lstStyle/>
        <a:p>
          <a:endParaRPr lang="en-US"/>
        </a:p>
      </dgm:t>
    </dgm:pt>
    <dgm:pt modelId="{A8247CFE-EC69-46D5-99A4-6DD0FB2F7E4C}" type="sibTrans" cxnId="{85B3FCEC-E682-4269-9E67-C4BC57F5F34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BCC8F3-0600-4E83-90F0-675D038EE7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Studies on shipyard dB levels show a wide range with no activity above 110dB</a:t>
          </a:r>
        </a:p>
      </dgm:t>
    </dgm:pt>
    <dgm:pt modelId="{36B7B7F7-57A5-4B13-B14C-63F8DA580DE5}" type="parTrans" cxnId="{788B4FD6-0C88-405F-A36E-4D85FB7568EC}">
      <dgm:prSet/>
      <dgm:spPr/>
      <dgm:t>
        <a:bodyPr/>
        <a:lstStyle/>
        <a:p>
          <a:endParaRPr lang="en-US"/>
        </a:p>
      </dgm:t>
    </dgm:pt>
    <dgm:pt modelId="{FE8E078E-32C9-4E37-8E71-B1CB527B59CA}" type="sibTrans" cxnId="{788B4FD6-0C88-405F-A36E-4D85FB7568E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E6EBF1-1008-46A0-ADA9-855DCA0700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Mack Point a good reference due to WTG component handling.</a:t>
          </a:r>
        </a:p>
      </dgm:t>
    </dgm:pt>
    <dgm:pt modelId="{CEA66F64-EAD6-4A9F-8992-B8EC45B40DB2}" type="parTrans" cxnId="{15D8E099-E5A6-43DF-AB29-CBA312ACD584}">
      <dgm:prSet/>
      <dgm:spPr/>
      <dgm:t>
        <a:bodyPr/>
        <a:lstStyle/>
        <a:p>
          <a:endParaRPr lang="en-US"/>
        </a:p>
      </dgm:t>
    </dgm:pt>
    <dgm:pt modelId="{2C9DBA9A-0D7D-4FEB-AE8B-EB53B1CC0129}" type="sibTrans" cxnId="{15D8E099-E5A6-43DF-AB29-CBA312ACD58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33F20D-533A-41BF-8906-E274220D99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Noise level will vary by location at the terminal.</a:t>
          </a:r>
        </a:p>
      </dgm:t>
    </dgm:pt>
    <dgm:pt modelId="{B00CE9A1-3895-453B-9A30-1D5EB497FBC3}" type="parTrans" cxnId="{274DA626-AA7A-4C82-9DE7-6E1131B895D0}">
      <dgm:prSet/>
      <dgm:spPr/>
      <dgm:t>
        <a:bodyPr/>
        <a:lstStyle/>
        <a:p>
          <a:endParaRPr lang="en-US"/>
        </a:p>
      </dgm:t>
    </dgm:pt>
    <dgm:pt modelId="{628FF8A1-9E60-4C0D-B9A2-FE0C29C5DCF8}" type="sibTrans" cxnId="{274DA626-AA7A-4C82-9DE7-6E1131B895D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9F519A2-F7D2-4895-8164-9EA4967477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Noise level will increase at different times of the day depending on activity.</a:t>
          </a:r>
        </a:p>
      </dgm:t>
    </dgm:pt>
    <dgm:pt modelId="{4E1D3EAF-1CC3-4077-9115-64C0E5964FA9}" type="parTrans" cxnId="{4A3D1D72-AB3E-42E8-9617-BBCEA56B3109}">
      <dgm:prSet/>
      <dgm:spPr/>
      <dgm:t>
        <a:bodyPr/>
        <a:lstStyle/>
        <a:p>
          <a:endParaRPr lang="en-US"/>
        </a:p>
      </dgm:t>
    </dgm:pt>
    <dgm:pt modelId="{102C2AFB-A95F-4FDE-AB1B-41D82451A309}" type="sibTrans" cxnId="{4A3D1D72-AB3E-42E8-9617-BBCEA56B3109}">
      <dgm:prSet/>
      <dgm:spPr/>
      <dgm:t>
        <a:bodyPr/>
        <a:lstStyle/>
        <a:p>
          <a:endParaRPr lang="en-US"/>
        </a:p>
      </dgm:t>
    </dgm:pt>
    <dgm:pt modelId="{930E9114-0FD4-4A6A-998F-29C9B3F4EC45}" type="pres">
      <dgm:prSet presAssocID="{0C6943CA-E011-4176-B983-2FE34CE14220}" presName="diagram" presStyleCnt="0">
        <dgm:presLayoutVars>
          <dgm:dir/>
          <dgm:resizeHandles val="exact"/>
        </dgm:presLayoutVars>
      </dgm:prSet>
      <dgm:spPr/>
    </dgm:pt>
    <dgm:pt modelId="{E49EE98C-042C-4AE3-9421-63F620A25582}" type="pres">
      <dgm:prSet presAssocID="{54B4C674-7581-4402-876F-AAB154AC9A6A}" presName="node" presStyleLbl="node1" presStyleIdx="0" presStyleCnt="8">
        <dgm:presLayoutVars>
          <dgm:bulletEnabled val="1"/>
        </dgm:presLayoutVars>
      </dgm:prSet>
      <dgm:spPr/>
    </dgm:pt>
    <dgm:pt modelId="{A72B33B8-309E-4387-BC3C-ED8F23B50162}" type="pres">
      <dgm:prSet presAssocID="{9423EB34-B8AE-4567-AD65-19CFBBC812BA}" presName="sibTrans" presStyleCnt="0"/>
      <dgm:spPr/>
    </dgm:pt>
    <dgm:pt modelId="{25A7260B-3715-415F-BE8D-308ACE43C463}" type="pres">
      <dgm:prSet presAssocID="{F17F9114-5D25-47FF-97F8-AE5E962AF81F}" presName="node" presStyleLbl="node1" presStyleIdx="1" presStyleCnt="8">
        <dgm:presLayoutVars>
          <dgm:bulletEnabled val="1"/>
        </dgm:presLayoutVars>
      </dgm:prSet>
      <dgm:spPr/>
    </dgm:pt>
    <dgm:pt modelId="{6DF33BFC-C434-4475-A43C-9FF8E133B388}" type="pres">
      <dgm:prSet presAssocID="{45E546BF-7B9A-4D01-A4FB-D984E7EF8665}" presName="sibTrans" presStyleCnt="0"/>
      <dgm:spPr/>
    </dgm:pt>
    <dgm:pt modelId="{C82E2667-A8D0-4945-B685-4BE465B1BDED}" type="pres">
      <dgm:prSet presAssocID="{14716B82-096B-4F9D-8FD7-5911C5C233F5}" presName="node" presStyleLbl="node1" presStyleIdx="2" presStyleCnt="8">
        <dgm:presLayoutVars>
          <dgm:bulletEnabled val="1"/>
        </dgm:presLayoutVars>
      </dgm:prSet>
      <dgm:spPr/>
    </dgm:pt>
    <dgm:pt modelId="{54299DC2-364F-4DED-8A62-E28DF7F5B28D}" type="pres">
      <dgm:prSet presAssocID="{972C5F6D-010B-4B8D-9A6D-93C5C544BB77}" presName="sibTrans" presStyleCnt="0"/>
      <dgm:spPr/>
    </dgm:pt>
    <dgm:pt modelId="{065219E8-ACE3-47F2-BBCA-253CDDD54B42}" type="pres">
      <dgm:prSet presAssocID="{D2AAEC53-55C7-4FEE-904C-7777D21FB629}" presName="node" presStyleLbl="node1" presStyleIdx="3" presStyleCnt="8">
        <dgm:presLayoutVars>
          <dgm:bulletEnabled val="1"/>
        </dgm:presLayoutVars>
      </dgm:prSet>
      <dgm:spPr/>
    </dgm:pt>
    <dgm:pt modelId="{D9B8A712-5905-46C1-9F33-ED4B3C5BEC90}" type="pres">
      <dgm:prSet presAssocID="{A8247CFE-EC69-46D5-99A4-6DD0FB2F7E4C}" presName="sibTrans" presStyleCnt="0"/>
      <dgm:spPr/>
    </dgm:pt>
    <dgm:pt modelId="{E13D3332-EBF5-44F9-ADC0-8F1280F3ED17}" type="pres">
      <dgm:prSet presAssocID="{5EBCC8F3-0600-4E83-90F0-675D038EE7CA}" presName="node" presStyleLbl="node1" presStyleIdx="4" presStyleCnt="8">
        <dgm:presLayoutVars>
          <dgm:bulletEnabled val="1"/>
        </dgm:presLayoutVars>
      </dgm:prSet>
      <dgm:spPr/>
    </dgm:pt>
    <dgm:pt modelId="{E2F373E5-4BCE-4D14-8FF5-30C9655CDDCB}" type="pres">
      <dgm:prSet presAssocID="{FE8E078E-32C9-4E37-8E71-B1CB527B59CA}" presName="sibTrans" presStyleCnt="0"/>
      <dgm:spPr/>
    </dgm:pt>
    <dgm:pt modelId="{9E797880-5DED-4EB9-92A2-1D86E24A533E}" type="pres">
      <dgm:prSet presAssocID="{ADE6EBF1-1008-46A0-ADA9-855DCA0700CD}" presName="node" presStyleLbl="node1" presStyleIdx="5" presStyleCnt="8">
        <dgm:presLayoutVars>
          <dgm:bulletEnabled val="1"/>
        </dgm:presLayoutVars>
      </dgm:prSet>
      <dgm:spPr/>
    </dgm:pt>
    <dgm:pt modelId="{C90A7ADC-6FF1-47A7-8160-9912C77BA2F6}" type="pres">
      <dgm:prSet presAssocID="{2C9DBA9A-0D7D-4FEB-AE8B-EB53B1CC0129}" presName="sibTrans" presStyleCnt="0"/>
      <dgm:spPr/>
    </dgm:pt>
    <dgm:pt modelId="{CDCCA296-D3F4-4B57-B460-35EE86E79109}" type="pres">
      <dgm:prSet presAssocID="{2133F20D-533A-41BF-8906-E274220D991A}" presName="node" presStyleLbl="node1" presStyleIdx="6" presStyleCnt="8">
        <dgm:presLayoutVars>
          <dgm:bulletEnabled val="1"/>
        </dgm:presLayoutVars>
      </dgm:prSet>
      <dgm:spPr/>
    </dgm:pt>
    <dgm:pt modelId="{609B407A-16C7-4F22-A4A6-66E411BBC443}" type="pres">
      <dgm:prSet presAssocID="{628FF8A1-9E60-4C0D-B9A2-FE0C29C5DCF8}" presName="sibTrans" presStyleCnt="0"/>
      <dgm:spPr/>
    </dgm:pt>
    <dgm:pt modelId="{0DBBBC3F-AB48-4212-82F8-BCF6E397CC90}" type="pres">
      <dgm:prSet presAssocID="{19F519A2-F7D2-4895-8164-9EA496747788}" presName="node" presStyleLbl="node1" presStyleIdx="7" presStyleCnt="8">
        <dgm:presLayoutVars>
          <dgm:bulletEnabled val="1"/>
        </dgm:presLayoutVars>
      </dgm:prSet>
      <dgm:spPr/>
    </dgm:pt>
  </dgm:ptLst>
  <dgm:cxnLst>
    <dgm:cxn modelId="{419CB41B-F450-41C7-A1A8-CCF989700AC9}" type="presOf" srcId="{54B4C674-7581-4402-876F-AAB154AC9A6A}" destId="{E49EE98C-042C-4AE3-9421-63F620A25582}" srcOrd="0" destOrd="0" presId="urn:microsoft.com/office/officeart/2005/8/layout/default"/>
    <dgm:cxn modelId="{7D98941E-EEFA-4EEA-9C26-F680D44C908E}" type="presOf" srcId="{5EBCC8F3-0600-4E83-90F0-675D038EE7CA}" destId="{E13D3332-EBF5-44F9-ADC0-8F1280F3ED17}" srcOrd="0" destOrd="0" presId="urn:microsoft.com/office/officeart/2005/8/layout/default"/>
    <dgm:cxn modelId="{274DA626-AA7A-4C82-9DE7-6E1131B895D0}" srcId="{0C6943CA-E011-4176-B983-2FE34CE14220}" destId="{2133F20D-533A-41BF-8906-E274220D991A}" srcOrd="6" destOrd="0" parTransId="{B00CE9A1-3895-453B-9A30-1D5EB497FBC3}" sibTransId="{628FF8A1-9E60-4C0D-B9A2-FE0C29C5DCF8}"/>
    <dgm:cxn modelId="{C915523E-771E-42AA-B46C-B57E9B4B5792}" srcId="{0C6943CA-E011-4176-B983-2FE34CE14220}" destId="{54B4C674-7581-4402-876F-AAB154AC9A6A}" srcOrd="0" destOrd="0" parTransId="{23EA4F92-9D56-4A75-95B9-CD26E6A211F5}" sibTransId="{9423EB34-B8AE-4567-AD65-19CFBBC812BA}"/>
    <dgm:cxn modelId="{84CD9046-B0F2-41B8-9969-4B07AAE8201A}" type="presOf" srcId="{D2AAEC53-55C7-4FEE-904C-7777D21FB629}" destId="{065219E8-ACE3-47F2-BBCA-253CDDD54B42}" srcOrd="0" destOrd="0" presId="urn:microsoft.com/office/officeart/2005/8/layout/default"/>
    <dgm:cxn modelId="{4A3D1D72-AB3E-42E8-9617-BBCEA56B3109}" srcId="{0C6943CA-E011-4176-B983-2FE34CE14220}" destId="{19F519A2-F7D2-4895-8164-9EA496747788}" srcOrd="7" destOrd="0" parTransId="{4E1D3EAF-1CC3-4077-9115-64C0E5964FA9}" sibTransId="{102C2AFB-A95F-4FDE-AB1B-41D82451A309}"/>
    <dgm:cxn modelId="{60E3AB7E-3E93-42C9-BDC7-81EF7C1C9E10}" type="presOf" srcId="{19F519A2-F7D2-4895-8164-9EA496747788}" destId="{0DBBBC3F-AB48-4212-82F8-BCF6E397CC90}" srcOrd="0" destOrd="0" presId="urn:microsoft.com/office/officeart/2005/8/layout/default"/>
    <dgm:cxn modelId="{DC2DA17F-1CA1-4F28-B590-9FB72389BE17}" type="presOf" srcId="{14716B82-096B-4F9D-8FD7-5911C5C233F5}" destId="{C82E2667-A8D0-4945-B685-4BE465B1BDED}" srcOrd="0" destOrd="0" presId="urn:microsoft.com/office/officeart/2005/8/layout/default"/>
    <dgm:cxn modelId="{51A40885-62B8-4C8C-8BAF-C12E7821B637}" type="presOf" srcId="{0C6943CA-E011-4176-B983-2FE34CE14220}" destId="{930E9114-0FD4-4A6A-998F-29C9B3F4EC45}" srcOrd="0" destOrd="0" presId="urn:microsoft.com/office/officeart/2005/8/layout/default"/>
    <dgm:cxn modelId="{15D8E099-E5A6-43DF-AB29-CBA312ACD584}" srcId="{0C6943CA-E011-4176-B983-2FE34CE14220}" destId="{ADE6EBF1-1008-46A0-ADA9-855DCA0700CD}" srcOrd="5" destOrd="0" parTransId="{CEA66F64-EAD6-4A9F-8992-B8EC45B40DB2}" sibTransId="{2C9DBA9A-0D7D-4FEB-AE8B-EB53B1CC0129}"/>
    <dgm:cxn modelId="{EC2C12AB-49E2-4C72-B255-8554A5A00D13}" type="presOf" srcId="{ADE6EBF1-1008-46A0-ADA9-855DCA0700CD}" destId="{9E797880-5DED-4EB9-92A2-1D86E24A533E}" srcOrd="0" destOrd="0" presId="urn:microsoft.com/office/officeart/2005/8/layout/default"/>
    <dgm:cxn modelId="{427A8FBE-5152-4566-A06E-E585DBBFBA78}" type="presOf" srcId="{F17F9114-5D25-47FF-97F8-AE5E962AF81F}" destId="{25A7260B-3715-415F-BE8D-308ACE43C463}" srcOrd="0" destOrd="0" presId="urn:microsoft.com/office/officeart/2005/8/layout/default"/>
    <dgm:cxn modelId="{80FCB7CE-2F3A-47AD-A209-8240721DAC73}" type="presOf" srcId="{2133F20D-533A-41BF-8906-E274220D991A}" destId="{CDCCA296-D3F4-4B57-B460-35EE86E79109}" srcOrd="0" destOrd="0" presId="urn:microsoft.com/office/officeart/2005/8/layout/default"/>
    <dgm:cxn modelId="{CF0F60D5-BFD6-4EDD-9A27-E89A86F4FC3C}" srcId="{0C6943CA-E011-4176-B983-2FE34CE14220}" destId="{F17F9114-5D25-47FF-97F8-AE5E962AF81F}" srcOrd="1" destOrd="0" parTransId="{57CE5905-CB7E-4EE9-BC7A-72171DFFD6F3}" sibTransId="{45E546BF-7B9A-4D01-A4FB-D984E7EF8665}"/>
    <dgm:cxn modelId="{788B4FD6-0C88-405F-A36E-4D85FB7568EC}" srcId="{0C6943CA-E011-4176-B983-2FE34CE14220}" destId="{5EBCC8F3-0600-4E83-90F0-675D038EE7CA}" srcOrd="4" destOrd="0" parTransId="{36B7B7F7-57A5-4B13-B14C-63F8DA580DE5}" sibTransId="{FE8E078E-32C9-4E37-8E71-B1CB527B59CA}"/>
    <dgm:cxn modelId="{85B3FCEC-E682-4269-9E67-C4BC57F5F34F}" srcId="{0C6943CA-E011-4176-B983-2FE34CE14220}" destId="{D2AAEC53-55C7-4FEE-904C-7777D21FB629}" srcOrd="3" destOrd="0" parTransId="{5CC59B6B-C909-49D2-B50A-3426DB939EAF}" sibTransId="{A8247CFE-EC69-46D5-99A4-6DD0FB2F7E4C}"/>
    <dgm:cxn modelId="{3C1DC1FF-B1F8-4A71-A18C-D9926F588133}" srcId="{0C6943CA-E011-4176-B983-2FE34CE14220}" destId="{14716B82-096B-4F9D-8FD7-5911C5C233F5}" srcOrd="2" destOrd="0" parTransId="{D1DF60C3-E745-4F57-9251-5BF18312F1E4}" sibTransId="{972C5F6D-010B-4B8D-9A6D-93C5C544BB77}"/>
    <dgm:cxn modelId="{64B34D91-3226-40EA-9CB1-2FDC42482209}" type="presParOf" srcId="{930E9114-0FD4-4A6A-998F-29C9B3F4EC45}" destId="{E49EE98C-042C-4AE3-9421-63F620A25582}" srcOrd="0" destOrd="0" presId="urn:microsoft.com/office/officeart/2005/8/layout/default"/>
    <dgm:cxn modelId="{EF5858D9-B5F0-4BEB-BB21-53F835953230}" type="presParOf" srcId="{930E9114-0FD4-4A6A-998F-29C9B3F4EC45}" destId="{A72B33B8-309E-4387-BC3C-ED8F23B50162}" srcOrd="1" destOrd="0" presId="urn:microsoft.com/office/officeart/2005/8/layout/default"/>
    <dgm:cxn modelId="{5E2755DE-7F8E-4F38-9EAF-BA8977CBE028}" type="presParOf" srcId="{930E9114-0FD4-4A6A-998F-29C9B3F4EC45}" destId="{25A7260B-3715-415F-BE8D-308ACE43C463}" srcOrd="2" destOrd="0" presId="urn:microsoft.com/office/officeart/2005/8/layout/default"/>
    <dgm:cxn modelId="{1C92797A-5E7A-4D74-A72B-3B4C96A21F5A}" type="presParOf" srcId="{930E9114-0FD4-4A6A-998F-29C9B3F4EC45}" destId="{6DF33BFC-C434-4475-A43C-9FF8E133B388}" srcOrd="3" destOrd="0" presId="urn:microsoft.com/office/officeart/2005/8/layout/default"/>
    <dgm:cxn modelId="{6E29CCEE-6B34-49EC-8BB9-A5EEBEDB0DEF}" type="presParOf" srcId="{930E9114-0FD4-4A6A-998F-29C9B3F4EC45}" destId="{C82E2667-A8D0-4945-B685-4BE465B1BDED}" srcOrd="4" destOrd="0" presId="urn:microsoft.com/office/officeart/2005/8/layout/default"/>
    <dgm:cxn modelId="{88D7ECE9-4F50-4D6A-989B-716535D14EAE}" type="presParOf" srcId="{930E9114-0FD4-4A6A-998F-29C9B3F4EC45}" destId="{54299DC2-364F-4DED-8A62-E28DF7F5B28D}" srcOrd="5" destOrd="0" presId="urn:microsoft.com/office/officeart/2005/8/layout/default"/>
    <dgm:cxn modelId="{F12D5473-B498-4EB6-8E72-B9DD1FF00AF8}" type="presParOf" srcId="{930E9114-0FD4-4A6A-998F-29C9B3F4EC45}" destId="{065219E8-ACE3-47F2-BBCA-253CDDD54B42}" srcOrd="6" destOrd="0" presId="urn:microsoft.com/office/officeart/2005/8/layout/default"/>
    <dgm:cxn modelId="{FE4D1468-5911-4107-8119-6045A772D43A}" type="presParOf" srcId="{930E9114-0FD4-4A6A-998F-29C9B3F4EC45}" destId="{D9B8A712-5905-46C1-9F33-ED4B3C5BEC90}" srcOrd="7" destOrd="0" presId="urn:microsoft.com/office/officeart/2005/8/layout/default"/>
    <dgm:cxn modelId="{41385E32-82D9-42AD-BC85-587B82025B43}" type="presParOf" srcId="{930E9114-0FD4-4A6A-998F-29C9B3F4EC45}" destId="{E13D3332-EBF5-44F9-ADC0-8F1280F3ED17}" srcOrd="8" destOrd="0" presId="urn:microsoft.com/office/officeart/2005/8/layout/default"/>
    <dgm:cxn modelId="{D86E364A-2C77-40E0-8454-5B91ACC6B879}" type="presParOf" srcId="{930E9114-0FD4-4A6A-998F-29C9B3F4EC45}" destId="{E2F373E5-4BCE-4D14-8FF5-30C9655CDDCB}" srcOrd="9" destOrd="0" presId="urn:microsoft.com/office/officeart/2005/8/layout/default"/>
    <dgm:cxn modelId="{29EDA60C-526D-4B08-8CAF-E2B43DFD1FD2}" type="presParOf" srcId="{930E9114-0FD4-4A6A-998F-29C9B3F4EC45}" destId="{9E797880-5DED-4EB9-92A2-1D86E24A533E}" srcOrd="10" destOrd="0" presId="urn:microsoft.com/office/officeart/2005/8/layout/default"/>
    <dgm:cxn modelId="{63E0AA5D-7662-4AC9-BFC8-AE34285260A4}" type="presParOf" srcId="{930E9114-0FD4-4A6A-998F-29C9B3F4EC45}" destId="{C90A7ADC-6FF1-47A7-8160-9912C77BA2F6}" srcOrd="11" destOrd="0" presId="urn:microsoft.com/office/officeart/2005/8/layout/default"/>
    <dgm:cxn modelId="{D81EEDF0-F4AD-4ED5-B724-736D1C81C362}" type="presParOf" srcId="{930E9114-0FD4-4A6A-998F-29C9B3F4EC45}" destId="{CDCCA296-D3F4-4B57-B460-35EE86E79109}" srcOrd="12" destOrd="0" presId="urn:microsoft.com/office/officeart/2005/8/layout/default"/>
    <dgm:cxn modelId="{C5EB74DC-C4EF-4C0B-9B42-1F3D362880D8}" type="presParOf" srcId="{930E9114-0FD4-4A6A-998F-29C9B3F4EC45}" destId="{609B407A-16C7-4F22-A4A6-66E411BBC443}" srcOrd="13" destOrd="0" presId="urn:microsoft.com/office/officeart/2005/8/layout/default"/>
    <dgm:cxn modelId="{135640BE-83B5-4260-AFC6-7EB4499438FF}" type="presParOf" srcId="{930E9114-0FD4-4A6A-998F-29C9B3F4EC45}" destId="{0DBBBC3F-AB48-4212-82F8-BCF6E397CC9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C6943CA-E011-4176-B983-2FE34CE1422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B4C674-7581-4402-876F-AAB154AC9A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Trucks will need to access the facility daily, but large components delivered by sea. This will reduce congestion significantly. </a:t>
          </a:r>
        </a:p>
      </dgm:t>
    </dgm:pt>
    <dgm:pt modelId="{23EA4F92-9D56-4A75-95B9-CD26E6A211F5}" type="parTrans" cxnId="{C915523E-771E-42AA-B46C-B57E9B4B5792}">
      <dgm:prSet/>
      <dgm:spPr/>
      <dgm:t>
        <a:bodyPr/>
        <a:lstStyle/>
        <a:p>
          <a:endParaRPr lang="en-US"/>
        </a:p>
      </dgm:t>
    </dgm:pt>
    <dgm:pt modelId="{9423EB34-B8AE-4567-AD65-19CFBBC812BA}" type="sibTrans" cxnId="{C915523E-771E-42AA-B46C-B57E9B4B579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17F9114-5D25-47FF-97F8-AE5E962AF8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Personnel</a:t>
          </a:r>
          <a:r>
            <a:rPr lang="en-US" baseline="0" dirty="0"/>
            <a:t> can access by personal vehicle/bicycle, shuttle, or vessel. </a:t>
          </a:r>
          <a:endParaRPr lang="en-US" dirty="0"/>
        </a:p>
      </dgm:t>
    </dgm:pt>
    <dgm:pt modelId="{57CE5905-CB7E-4EE9-BC7A-72171DFFD6F3}" type="parTrans" cxnId="{CF0F60D5-BFD6-4EDD-9A27-E89A86F4FC3C}">
      <dgm:prSet/>
      <dgm:spPr/>
      <dgm:t>
        <a:bodyPr/>
        <a:lstStyle/>
        <a:p>
          <a:endParaRPr lang="en-US"/>
        </a:p>
      </dgm:t>
    </dgm:pt>
    <dgm:pt modelId="{45E546BF-7B9A-4D01-A4FB-D984E7EF8665}" type="sibTrans" cxnId="{CF0F60D5-BFD6-4EDD-9A27-E89A86F4FC3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4716B82-096B-4F9D-8FD7-5911C5C233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Large vessels deliveries will be less frequent depending on size of laydown area.</a:t>
          </a:r>
        </a:p>
      </dgm:t>
    </dgm:pt>
    <dgm:pt modelId="{D1DF60C3-E745-4F57-9251-5BF18312F1E4}" type="parTrans" cxnId="{3C1DC1FF-B1F8-4A71-A18C-D9926F588133}">
      <dgm:prSet/>
      <dgm:spPr/>
      <dgm:t>
        <a:bodyPr/>
        <a:lstStyle/>
        <a:p>
          <a:endParaRPr lang="en-US"/>
        </a:p>
      </dgm:t>
    </dgm:pt>
    <dgm:pt modelId="{972C5F6D-010B-4B8D-9A6D-93C5C544BB77}" type="sibTrans" cxnId="{3C1DC1FF-B1F8-4A71-A18C-D9926F58813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AAEC53-55C7-4FEE-904C-7777D21FB6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Tug and Barge traffic may be frequent depending on raw material storage capacity on site.</a:t>
          </a:r>
        </a:p>
      </dgm:t>
    </dgm:pt>
    <dgm:pt modelId="{5CC59B6B-C909-49D2-B50A-3426DB939EAF}" type="parTrans" cxnId="{85B3FCEC-E682-4269-9E67-C4BC57F5F34F}">
      <dgm:prSet/>
      <dgm:spPr/>
      <dgm:t>
        <a:bodyPr/>
        <a:lstStyle/>
        <a:p>
          <a:endParaRPr lang="en-US"/>
        </a:p>
      </dgm:t>
    </dgm:pt>
    <dgm:pt modelId="{A8247CFE-EC69-46D5-99A4-6DD0FB2F7E4C}" type="sibTrans" cxnId="{85B3FCEC-E682-4269-9E67-C4BC57F5F34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BCC8F3-0600-4E83-90F0-675D038EE7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Delivery</a:t>
          </a:r>
          <a:r>
            <a:rPr lang="en-US" baseline="0" dirty="0"/>
            <a:t> vessels are typical general cargo vessels. </a:t>
          </a:r>
          <a:endParaRPr lang="en-US" dirty="0"/>
        </a:p>
      </dgm:t>
    </dgm:pt>
    <dgm:pt modelId="{36B7B7F7-57A5-4B13-B14C-63F8DA580DE5}" type="parTrans" cxnId="{788B4FD6-0C88-405F-A36E-4D85FB7568EC}">
      <dgm:prSet/>
      <dgm:spPr/>
      <dgm:t>
        <a:bodyPr/>
        <a:lstStyle/>
        <a:p>
          <a:endParaRPr lang="en-US"/>
        </a:p>
      </dgm:t>
    </dgm:pt>
    <dgm:pt modelId="{FE8E078E-32C9-4E37-8E71-B1CB527B59CA}" type="sibTrans" cxnId="{788B4FD6-0C88-405F-A36E-4D85FB7568E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E6EBF1-1008-46A0-ADA9-855DCA0700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Anticipated production rate of 1 WTG every week at commercial scale production.</a:t>
          </a:r>
        </a:p>
      </dgm:t>
    </dgm:pt>
    <dgm:pt modelId="{CEA66F64-EAD6-4A9F-8992-B8EC45B40DB2}" type="parTrans" cxnId="{15D8E099-E5A6-43DF-AB29-CBA312ACD584}">
      <dgm:prSet/>
      <dgm:spPr/>
      <dgm:t>
        <a:bodyPr/>
        <a:lstStyle/>
        <a:p>
          <a:endParaRPr lang="en-US"/>
        </a:p>
      </dgm:t>
    </dgm:pt>
    <dgm:pt modelId="{2C9DBA9A-0D7D-4FEB-AE8B-EB53B1CC0129}" type="sibTrans" cxnId="{15D8E099-E5A6-43DF-AB29-CBA312ACD58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33F20D-533A-41BF-8906-E274220D99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Rail access can reduce truck traffic.</a:t>
          </a:r>
        </a:p>
      </dgm:t>
    </dgm:pt>
    <dgm:pt modelId="{B00CE9A1-3895-453B-9A30-1D5EB497FBC3}" type="parTrans" cxnId="{274DA626-AA7A-4C82-9DE7-6E1131B895D0}">
      <dgm:prSet/>
      <dgm:spPr/>
      <dgm:t>
        <a:bodyPr/>
        <a:lstStyle/>
        <a:p>
          <a:endParaRPr lang="en-US"/>
        </a:p>
      </dgm:t>
    </dgm:pt>
    <dgm:pt modelId="{628FF8A1-9E60-4C0D-B9A2-FE0C29C5DCF8}" type="sibTrans" cxnId="{274DA626-AA7A-4C82-9DE7-6E1131B895D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9F519A2-F7D2-4895-8164-9EA4967477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Steady amount of support vessels will transit to and from the port, however congestion is unlikely.</a:t>
          </a:r>
        </a:p>
      </dgm:t>
    </dgm:pt>
    <dgm:pt modelId="{4E1D3EAF-1CC3-4077-9115-64C0E5964FA9}" type="parTrans" cxnId="{4A3D1D72-AB3E-42E8-9617-BBCEA56B3109}">
      <dgm:prSet/>
      <dgm:spPr/>
      <dgm:t>
        <a:bodyPr/>
        <a:lstStyle/>
        <a:p>
          <a:endParaRPr lang="en-US"/>
        </a:p>
      </dgm:t>
    </dgm:pt>
    <dgm:pt modelId="{102C2AFB-A95F-4FDE-AB1B-41D82451A309}" type="sibTrans" cxnId="{4A3D1D72-AB3E-42E8-9617-BBCEA56B3109}">
      <dgm:prSet/>
      <dgm:spPr/>
      <dgm:t>
        <a:bodyPr/>
        <a:lstStyle/>
        <a:p>
          <a:endParaRPr lang="en-US"/>
        </a:p>
      </dgm:t>
    </dgm:pt>
    <dgm:pt modelId="{930E9114-0FD4-4A6A-998F-29C9B3F4EC45}" type="pres">
      <dgm:prSet presAssocID="{0C6943CA-E011-4176-B983-2FE34CE14220}" presName="diagram" presStyleCnt="0">
        <dgm:presLayoutVars>
          <dgm:dir/>
          <dgm:resizeHandles val="exact"/>
        </dgm:presLayoutVars>
      </dgm:prSet>
      <dgm:spPr/>
    </dgm:pt>
    <dgm:pt modelId="{E49EE98C-042C-4AE3-9421-63F620A25582}" type="pres">
      <dgm:prSet presAssocID="{54B4C674-7581-4402-876F-AAB154AC9A6A}" presName="node" presStyleLbl="node1" presStyleIdx="0" presStyleCnt="8">
        <dgm:presLayoutVars>
          <dgm:bulletEnabled val="1"/>
        </dgm:presLayoutVars>
      </dgm:prSet>
      <dgm:spPr/>
    </dgm:pt>
    <dgm:pt modelId="{A72B33B8-309E-4387-BC3C-ED8F23B50162}" type="pres">
      <dgm:prSet presAssocID="{9423EB34-B8AE-4567-AD65-19CFBBC812BA}" presName="sibTrans" presStyleCnt="0"/>
      <dgm:spPr/>
    </dgm:pt>
    <dgm:pt modelId="{25A7260B-3715-415F-BE8D-308ACE43C463}" type="pres">
      <dgm:prSet presAssocID="{F17F9114-5D25-47FF-97F8-AE5E962AF81F}" presName="node" presStyleLbl="node1" presStyleIdx="1" presStyleCnt="8">
        <dgm:presLayoutVars>
          <dgm:bulletEnabled val="1"/>
        </dgm:presLayoutVars>
      </dgm:prSet>
      <dgm:spPr/>
    </dgm:pt>
    <dgm:pt modelId="{6DF33BFC-C434-4475-A43C-9FF8E133B388}" type="pres">
      <dgm:prSet presAssocID="{45E546BF-7B9A-4D01-A4FB-D984E7EF8665}" presName="sibTrans" presStyleCnt="0"/>
      <dgm:spPr/>
    </dgm:pt>
    <dgm:pt modelId="{C82E2667-A8D0-4945-B685-4BE465B1BDED}" type="pres">
      <dgm:prSet presAssocID="{14716B82-096B-4F9D-8FD7-5911C5C233F5}" presName="node" presStyleLbl="node1" presStyleIdx="2" presStyleCnt="8">
        <dgm:presLayoutVars>
          <dgm:bulletEnabled val="1"/>
        </dgm:presLayoutVars>
      </dgm:prSet>
      <dgm:spPr/>
    </dgm:pt>
    <dgm:pt modelId="{54299DC2-364F-4DED-8A62-E28DF7F5B28D}" type="pres">
      <dgm:prSet presAssocID="{972C5F6D-010B-4B8D-9A6D-93C5C544BB77}" presName="sibTrans" presStyleCnt="0"/>
      <dgm:spPr/>
    </dgm:pt>
    <dgm:pt modelId="{065219E8-ACE3-47F2-BBCA-253CDDD54B42}" type="pres">
      <dgm:prSet presAssocID="{D2AAEC53-55C7-4FEE-904C-7777D21FB629}" presName="node" presStyleLbl="node1" presStyleIdx="3" presStyleCnt="8">
        <dgm:presLayoutVars>
          <dgm:bulletEnabled val="1"/>
        </dgm:presLayoutVars>
      </dgm:prSet>
      <dgm:spPr/>
    </dgm:pt>
    <dgm:pt modelId="{D9B8A712-5905-46C1-9F33-ED4B3C5BEC90}" type="pres">
      <dgm:prSet presAssocID="{A8247CFE-EC69-46D5-99A4-6DD0FB2F7E4C}" presName="sibTrans" presStyleCnt="0"/>
      <dgm:spPr/>
    </dgm:pt>
    <dgm:pt modelId="{E13D3332-EBF5-44F9-ADC0-8F1280F3ED17}" type="pres">
      <dgm:prSet presAssocID="{5EBCC8F3-0600-4E83-90F0-675D038EE7CA}" presName="node" presStyleLbl="node1" presStyleIdx="4" presStyleCnt="8">
        <dgm:presLayoutVars>
          <dgm:bulletEnabled val="1"/>
        </dgm:presLayoutVars>
      </dgm:prSet>
      <dgm:spPr/>
    </dgm:pt>
    <dgm:pt modelId="{E2F373E5-4BCE-4D14-8FF5-30C9655CDDCB}" type="pres">
      <dgm:prSet presAssocID="{FE8E078E-32C9-4E37-8E71-B1CB527B59CA}" presName="sibTrans" presStyleCnt="0"/>
      <dgm:spPr/>
    </dgm:pt>
    <dgm:pt modelId="{9E797880-5DED-4EB9-92A2-1D86E24A533E}" type="pres">
      <dgm:prSet presAssocID="{ADE6EBF1-1008-46A0-ADA9-855DCA0700CD}" presName="node" presStyleLbl="node1" presStyleIdx="5" presStyleCnt="8">
        <dgm:presLayoutVars>
          <dgm:bulletEnabled val="1"/>
        </dgm:presLayoutVars>
      </dgm:prSet>
      <dgm:spPr/>
    </dgm:pt>
    <dgm:pt modelId="{C90A7ADC-6FF1-47A7-8160-9912C77BA2F6}" type="pres">
      <dgm:prSet presAssocID="{2C9DBA9A-0D7D-4FEB-AE8B-EB53B1CC0129}" presName="sibTrans" presStyleCnt="0"/>
      <dgm:spPr/>
    </dgm:pt>
    <dgm:pt modelId="{CDCCA296-D3F4-4B57-B460-35EE86E79109}" type="pres">
      <dgm:prSet presAssocID="{2133F20D-533A-41BF-8906-E274220D991A}" presName="node" presStyleLbl="node1" presStyleIdx="6" presStyleCnt="8">
        <dgm:presLayoutVars>
          <dgm:bulletEnabled val="1"/>
        </dgm:presLayoutVars>
      </dgm:prSet>
      <dgm:spPr/>
    </dgm:pt>
    <dgm:pt modelId="{609B407A-16C7-4F22-A4A6-66E411BBC443}" type="pres">
      <dgm:prSet presAssocID="{628FF8A1-9E60-4C0D-B9A2-FE0C29C5DCF8}" presName="sibTrans" presStyleCnt="0"/>
      <dgm:spPr/>
    </dgm:pt>
    <dgm:pt modelId="{0DBBBC3F-AB48-4212-82F8-BCF6E397CC90}" type="pres">
      <dgm:prSet presAssocID="{19F519A2-F7D2-4895-8164-9EA496747788}" presName="node" presStyleLbl="node1" presStyleIdx="7" presStyleCnt="8">
        <dgm:presLayoutVars>
          <dgm:bulletEnabled val="1"/>
        </dgm:presLayoutVars>
      </dgm:prSet>
      <dgm:spPr/>
    </dgm:pt>
  </dgm:ptLst>
  <dgm:cxnLst>
    <dgm:cxn modelId="{419CB41B-F450-41C7-A1A8-CCF989700AC9}" type="presOf" srcId="{54B4C674-7581-4402-876F-AAB154AC9A6A}" destId="{E49EE98C-042C-4AE3-9421-63F620A25582}" srcOrd="0" destOrd="0" presId="urn:microsoft.com/office/officeart/2005/8/layout/default"/>
    <dgm:cxn modelId="{7D98941E-EEFA-4EEA-9C26-F680D44C908E}" type="presOf" srcId="{5EBCC8F3-0600-4E83-90F0-675D038EE7CA}" destId="{E13D3332-EBF5-44F9-ADC0-8F1280F3ED17}" srcOrd="0" destOrd="0" presId="urn:microsoft.com/office/officeart/2005/8/layout/default"/>
    <dgm:cxn modelId="{274DA626-AA7A-4C82-9DE7-6E1131B895D0}" srcId="{0C6943CA-E011-4176-B983-2FE34CE14220}" destId="{2133F20D-533A-41BF-8906-E274220D991A}" srcOrd="6" destOrd="0" parTransId="{B00CE9A1-3895-453B-9A30-1D5EB497FBC3}" sibTransId="{628FF8A1-9E60-4C0D-B9A2-FE0C29C5DCF8}"/>
    <dgm:cxn modelId="{C915523E-771E-42AA-B46C-B57E9B4B5792}" srcId="{0C6943CA-E011-4176-B983-2FE34CE14220}" destId="{54B4C674-7581-4402-876F-AAB154AC9A6A}" srcOrd="0" destOrd="0" parTransId="{23EA4F92-9D56-4A75-95B9-CD26E6A211F5}" sibTransId="{9423EB34-B8AE-4567-AD65-19CFBBC812BA}"/>
    <dgm:cxn modelId="{84CD9046-B0F2-41B8-9969-4B07AAE8201A}" type="presOf" srcId="{D2AAEC53-55C7-4FEE-904C-7777D21FB629}" destId="{065219E8-ACE3-47F2-BBCA-253CDDD54B42}" srcOrd="0" destOrd="0" presId="urn:microsoft.com/office/officeart/2005/8/layout/default"/>
    <dgm:cxn modelId="{4A3D1D72-AB3E-42E8-9617-BBCEA56B3109}" srcId="{0C6943CA-E011-4176-B983-2FE34CE14220}" destId="{19F519A2-F7D2-4895-8164-9EA496747788}" srcOrd="7" destOrd="0" parTransId="{4E1D3EAF-1CC3-4077-9115-64C0E5964FA9}" sibTransId="{102C2AFB-A95F-4FDE-AB1B-41D82451A309}"/>
    <dgm:cxn modelId="{60E3AB7E-3E93-42C9-BDC7-81EF7C1C9E10}" type="presOf" srcId="{19F519A2-F7D2-4895-8164-9EA496747788}" destId="{0DBBBC3F-AB48-4212-82F8-BCF6E397CC90}" srcOrd="0" destOrd="0" presId="urn:microsoft.com/office/officeart/2005/8/layout/default"/>
    <dgm:cxn modelId="{DC2DA17F-1CA1-4F28-B590-9FB72389BE17}" type="presOf" srcId="{14716B82-096B-4F9D-8FD7-5911C5C233F5}" destId="{C82E2667-A8D0-4945-B685-4BE465B1BDED}" srcOrd="0" destOrd="0" presId="urn:microsoft.com/office/officeart/2005/8/layout/default"/>
    <dgm:cxn modelId="{51A40885-62B8-4C8C-8BAF-C12E7821B637}" type="presOf" srcId="{0C6943CA-E011-4176-B983-2FE34CE14220}" destId="{930E9114-0FD4-4A6A-998F-29C9B3F4EC45}" srcOrd="0" destOrd="0" presId="urn:microsoft.com/office/officeart/2005/8/layout/default"/>
    <dgm:cxn modelId="{15D8E099-E5A6-43DF-AB29-CBA312ACD584}" srcId="{0C6943CA-E011-4176-B983-2FE34CE14220}" destId="{ADE6EBF1-1008-46A0-ADA9-855DCA0700CD}" srcOrd="5" destOrd="0" parTransId="{CEA66F64-EAD6-4A9F-8992-B8EC45B40DB2}" sibTransId="{2C9DBA9A-0D7D-4FEB-AE8B-EB53B1CC0129}"/>
    <dgm:cxn modelId="{EC2C12AB-49E2-4C72-B255-8554A5A00D13}" type="presOf" srcId="{ADE6EBF1-1008-46A0-ADA9-855DCA0700CD}" destId="{9E797880-5DED-4EB9-92A2-1D86E24A533E}" srcOrd="0" destOrd="0" presId="urn:microsoft.com/office/officeart/2005/8/layout/default"/>
    <dgm:cxn modelId="{427A8FBE-5152-4566-A06E-E585DBBFBA78}" type="presOf" srcId="{F17F9114-5D25-47FF-97F8-AE5E962AF81F}" destId="{25A7260B-3715-415F-BE8D-308ACE43C463}" srcOrd="0" destOrd="0" presId="urn:microsoft.com/office/officeart/2005/8/layout/default"/>
    <dgm:cxn modelId="{80FCB7CE-2F3A-47AD-A209-8240721DAC73}" type="presOf" srcId="{2133F20D-533A-41BF-8906-E274220D991A}" destId="{CDCCA296-D3F4-4B57-B460-35EE86E79109}" srcOrd="0" destOrd="0" presId="urn:microsoft.com/office/officeart/2005/8/layout/default"/>
    <dgm:cxn modelId="{CF0F60D5-BFD6-4EDD-9A27-E89A86F4FC3C}" srcId="{0C6943CA-E011-4176-B983-2FE34CE14220}" destId="{F17F9114-5D25-47FF-97F8-AE5E962AF81F}" srcOrd="1" destOrd="0" parTransId="{57CE5905-CB7E-4EE9-BC7A-72171DFFD6F3}" sibTransId="{45E546BF-7B9A-4D01-A4FB-D984E7EF8665}"/>
    <dgm:cxn modelId="{788B4FD6-0C88-405F-A36E-4D85FB7568EC}" srcId="{0C6943CA-E011-4176-B983-2FE34CE14220}" destId="{5EBCC8F3-0600-4E83-90F0-675D038EE7CA}" srcOrd="4" destOrd="0" parTransId="{36B7B7F7-57A5-4B13-B14C-63F8DA580DE5}" sibTransId="{FE8E078E-32C9-4E37-8E71-B1CB527B59CA}"/>
    <dgm:cxn modelId="{85B3FCEC-E682-4269-9E67-C4BC57F5F34F}" srcId="{0C6943CA-E011-4176-B983-2FE34CE14220}" destId="{D2AAEC53-55C7-4FEE-904C-7777D21FB629}" srcOrd="3" destOrd="0" parTransId="{5CC59B6B-C909-49D2-B50A-3426DB939EAF}" sibTransId="{A8247CFE-EC69-46D5-99A4-6DD0FB2F7E4C}"/>
    <dgm:cxn modelId="{3C1DC1FF-B1F8-4A71-A18C-D9926F588133}" srcId="{0C6943CA-E011-4176-B983-2FE34CE14220}" destId="{14716B82-096B-4F9D-8FD7-5911C5C233F5}" srcOrd="2" destOrd="0" parTransId="{D1DF60C3-E745-4F57-9251-5BF18312F1E4}" sibTransId="{972C5F6D-010B-4B8D-9A6D-93C5C544BB77}"/>
    <dgm:cxn modelId="{64B34D91-3226-40EA-9CB1-2FDC42482209}" type="presParOf" srcId="{930E9114-0FD4-4A6A-998F-29C9B3F4EC45}" destId="{E49EE98C-042C-4AE3-9421-63F620A25582}" srcOrd="0" destOrd="0" presId="urn:microsoft.com/office/officeart/2005/8/layout/default"/>
    <dgm:cxn modelId="{EF5858D9-B5F0-4BEB-BB21-53F835953230}" type="presParOf" srcId="{930E9114-0FD4-4A6A-998F-29C9B3F4EC45}" destId="{A72B33B8-309E-4387-BC3C-ED8F23B50162}" srcOrd="1" destOrd="0" presId="urn:microsoft.com/office/officeart/2005/8/layout/default"/>
    <dgm:cxn modelId="{5E2755DE-7F8E-4F38-9EAF-BA8977CBE028}" type="presParOf" srcId="{930E9114-0FD4-4A6A-998F-29C9B3F4EC45}" destId="{25A7260B-3715-415F-BE8D-308ACE43C463}" srcOrd="2" destOrd="0" presId="urn:microsoft.com/office/officeart/2005/8/layout/default"/>
    <dgm:cxn modelId="{1C92797A-5E7A-4D74-A72B-3B4C96A21F5A}" type="presParOf" srcId="{930E9114-0FD4-4A6A-998F-29C9B3F4EC45}" destId="{6DF33BFC-C434-4475-A43C-9FF8E133B388}" srcOrd="3" destOrd="0" presId="urn:microsoft.com/office/officeart/2005/8/layout/default"/>
    <dgm:cxn modelId="{6E29CCEE-6B34-49EC-8BB9-A5EEBEDB0DEF}" type="presParOf" srcId="{930E9114-0FD4-4A6A-998F-29C9B3F4EC45}" destId="{C82E2667-A8D0-4945-B685-4BE465B1BDED}" srcOrd="4" destOrd="0" presId="urn:microsoft.com/office/officeart/2005/8/layout/default"/>
    <dgm:cxn modelId="{88D7ECE9-4F50-4D6A-989B-716535D14EAE}" type="presParOf" srcId="{930E9114-0FD4-4A6A-998F-29C9B3F4EC45}" destId="{54299DC2-364F-4DED-8A62-E28DF7F5B28D}" srcOrd="5" destOrd="0" presId="urn:microsoft.com/office/officeart/2005/8/layout/default"/>
    <dgm:cxn modelId="{F12D5473-B498-4EB6-8E72-B9DD1FF00AF8}" type="presParOf" srcId="{930E9114-0FD4-4A6A-998F-29C9B3F4EC45}" destId="{065219E8-ACE3-47F2-BBCA-253CDDD54B42}" srcOrd="6" destOrd="0" presId="urn:microsoft.com/office/officeart/2005/8/layout/default"/>
    <dgm:cxn modelId="{FE4D1468-5911-4107-8119-6045A772D43A}" type="presParOf" srcId="{930E9114-0FD4-4A6A-998F-29C9B3F4EC45}" destId="{D9B8A712-5905-46C1-9F33-ED4B3C5BEC90}" srcOrd="7" destOrd="0" presId="urn:microsoft.com/office/officeart/2005/8/layout/default"/>
    <dgm:cxn modelId="{41385E32-82D9-42AD-BC85-587B82025B43}" type="presParOf" srcId="{930E9114-0FD4-4A6A-998F-29C9B3F4EC45}" destId="{E13D3332-EBF5-44F9-ADC0-8F1280F3ED17}" srcOrd="8" destOrd="0" presId="urn:microsoft.com/office/officeart/2005/8/layout/default"/>
    <dgm:cxn modelId="{D86E364A-2C77-40E0-8454-5B91ACC6B879}" type="presParOf" srcId="{930E9114-0FD4-4A6A-998F-29C9B3F4EC45}" destId="{E2F373E5-4BCE-4D14-8FF5-30C9655CDDCB}" srcOrd="9" destOrd="0" presId="urn:microsoft.com/office/officeart/2005/8/layout/default"/>
    <dgm:cxn modelId="{29EDA60C-526D-4B08-8CAF-E2B43DFD1FD2}" type="presParOf" srcId="{930E9114-0FD4-4A6A-998F-29C9B3F4EC45}" destId="{9E797880-5DED-4EB9-92A2-1D86E24A533E}" srcOrd="10" destOrd="0" presId="urn:microsoft.com/office/officeart/2005/8/layout/default"/>
    <dgm:cxn modelId="{63E0AA5D-7662-4AC9-BFC8-AE34285260A4}" type="presParOf" srcId="{930E9114-0FD4-4A6A-998F-29C9B3F4EC45}" destId="{C90A7ADC-6FF1-47A7-8160-9912C77BA2F6}" srcOrd="11" destOrd="0" presId="urn:microsoft.com/office/officeart/2005/8/layout/default"/>
    <dgm:cxn modelId="{D81EEDF0-F4AD-4ED5-B724-736D1C81C362}" type="presParOf" srcId="{930E9114-0FD4-4A6A-998F-29C9B3F4EC45}" destId="{CDCCA296-D3F4-4B57-B460-35EE86E79109}" srcOrd="12" destOrd="0" presId="urn:microsoft.com/office/officeart/2005/8/layout/default"/>
    <dgm:cxn modelId="{C5EB74DC-C4EF-4C0B-9B42-1F3D362880D8}" type="presParOf" srcId="{930E9114-0FD4-4A6A-998F-29C9B3F4EC45}" destId="{609B407A-16C7-4F22-A4A6-66E411BBC443}" srcOrd="13" destOrd="0" presId="urn:microsoft.com/office/officeart/2005/8/layout/default"/>
    <dgm:cxn modelId="{135640BE-83B5-4260-AFC6-7EB4499438FF}" type="presParOf" srcId="{930E9114-0FD4-4A6A-998F-29C9B3F4EC45}" destId="{0DBBBC3F-AB48-4212-82F8-BCF6E397CC9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036F379-FFDE-4578-BE89-BAF9EE8DA45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C24523-62B1-4FB9-AF64-86F83174A7B7}">
      <dgm:prSet/>
      <dgm:spPr/>
      <dgm:t>
        <a:bodyPr/>
        <a:lstStyle/>
        <a:p>
          <a:r>
            <a:rPr lang="en-US" dirty="0"/>
            <a:t>Many proposed OSW port facilities include marshalling and manufacturing sites. Higher value elements (blades, nacelles) may be produced in the USA once the industry matures.</a:t>
          </a:r>
        </a:p>
      </dgm:t>
    </dgm:pt>
    <dgm:pt modelId="{522A4107-F4DB-4D95-BA03-B7F855A14A97}" type="parTrans" cxnId="{216E1912-985E-4EEC-9D14-16B0E3905A49}">
      <dgm:prSet/>
      <dgm:spPr/>
      <dgm:t>
        <a:bodyPr/>
        <a:lstStyle/>
        <a:p>
          <a:endParaRPr lang="en-US"/>
        </a:p>
      </dgm:t>
    </dgm:pt>
    <dgm:pt modelId="{E5CA7295-A6D0-4345-95C7-55B0FCED7229}" type="sibTrans" cxnId="{216E1912-985E-4EEC-9D14-16B0E3905A49}">
      <dgm:prSet/>
      <dgm:spPr/>
      <dgm:t>
        <a:bodyPr/>
        <a:lstStyle/>
        <a:p>
          <a:endParaRPr lang="en-US"/>
        </a:p>
      </dgm:t>
    </dgm:pt>
    <dgm:pt modelId="{E3EC3490-98B7-43E8-A45B-3370960293BA}">
      <dgm:prSet/>
      <dgm:spPr/>
      <dgm:t>
        <a:bodyPr/>
        <a:lstStyle/>
        <a:p>
          <a:r>
            <a:rPr lang="en-US" dirty="0"/>
            <a:t>Cost of these facilities is often exceeding $100million in initial improvements. Most of these developments are public/private partnerships. </a:t>
          </a:r>
        </a:p>
      </dgm:t>
    </dgm:pt>
    <dgm:pt modelId="{1F8E1495-983F-4D67-9F6C-F74DBD05090E}" type="parTrans" cxnId="{B404A78B-A988-4D09-BF96-422BDD95210D}">
      <dgm:prSet/>
      <dgm:spPr/>
      <dgm:t>
        <a:bodyPr/>
        <a:lstStyle/>
        <a:p>
          <a:endParaRPr lang="en-US"/>
        </a:p>
      </dgm:t>
    </dgm:pt>
    <dgm:pt modelId="{8312E563-3AF8-4412-BBBD-72FD6B5B1939}" type="sibTrans" cxnId="{B404A78B-A988-4D09-BF96-422BDD95210D}">
      <dgm:prSet/>
      <dgm:spPr/>
      <dgm:t>
        <a:bodyPr/>
        <a:lstStyle/>
        <a:p>
          <a:endParaRPr lang="en-US"/>
        </a:p>
      </dgm:t>
    </dgm:pt>
    <dgm:pt modelId="{4F55381B-EC01-4DA3-99B3-678314802074}">
      <dgm:prSet/>
      <dgm:spPr/>
      <dgm:t>
        <a:bodyPr/>
        <a:lstStyle/>
        <a:p>
          <a:r>
            <a:rPr lang="en-US" dirty="0"/>
            <a:t>Most facilities are being developed on existing infrastructure but need significant rehabilitation and new construction to make them suitable for use in OSW. </a:t>
          </a:r>
        </a:p>
      </dgm:t>
    </dgm:pt>
    <dgm:pt modelId="{02AECA52-3E8B-4B45-B600-5EA97115FF09}" type="parTrans" cxnId="{92E9816A-0D81-4317-B8B3-0301FF83CF88}">
      <dgm:prSet/>
      <dgm:spPr/>
      <dgm:t>
        <a:bodyPr/>
        <a:lstStyle/>
        <a:p>
          <a:endParaRPr lang="en-US"/>
        </a:p>
      </dgm:t>
    </dgm:pt>
    <dgm:pt modelId="{71D85F14-4506-47AC-8760-522248800CB6}" type="sibTrans" cxnId="{92E9816A-0D81-4317-B8B3-0301FF83CF88}">
      <dgm:prSet/>
      <dgm:spPr/>
      <dgm:t>
        <a:bodyPr/>
        <a:lstStyle/>
        <a:p>
          <a:endParaRPr lang="en-US"/>
        </a:p>
      </dgm:t>
    </dgm:pt>
    <dgm:pt modelId="{A5D11009-EB5E-4111-893E-BF4189CFFBAE}">
      <dgm:prSet/>
      <dgm:spPr/>
      <dgm:t>
        <a:bodyPr/>
        <a:lstStyle/>
        <a:p>
          <a:r>
            <a:rPr lang="en-US" dirty="0"/>
            <a:t>Average life of a wind farm is 25 years.  In that timeframe, there will be a significant amount of vessel traffic </a:t>
          </a:r>
          <a:r>
            <a:rPr lang="en-US"/>
            <a:t>to and </a:t>
          </a:r>
          <a:r>
            <a:rPr lang="en-US" dirty="0"/>
            <a:t>from the installation site for maintenance and repair exercises. </a:t>
          </a:r>
        </a:p>
      </dgm:t>
    </dgm:pt>
    <dgm:pt modelId="{1EE19381-406A-4FA3-8FF2-61E060EC33B9}" type="parTrans" cxnId="{9DFE686B-77C6-41FE-BDCF-D2747812F3D3}">
      <dgm:prSet/>
      <dgm:spPr/>
      <dgm:t>
        <a:bodyPr/>
        <a:lstStyle/>
        <a:p>
          <a:endParaRPr lang="en-US"/>
        </a:p>
      </dgm:t>
    </dgm:pt>
    <dgm:pt modelId="{C7232C41-FA30-4434-8058-12CF1357F998}" type="sibTrans" cxnId="{9DFE686B-77C6-41FE-BDCF-D2747812F3D3}">
      <dgm:prSet/>
      <dgm:spPr/>
      <dgm:t>
        <a:bodyPr/>
        <a:lstStyle/>
        <a:p>
          <a:endParaRPr lang="en-US"/>
        </a:p>
      </dgm:t>
    </dgm:pt>
    <dgm:pt modelId="{ACED5B1B-05F6-437E-A182-8C27402D48C6}">
      <dgm:prSet/>
      <dgm:spPr/>
      <dgm:t>
        <a:bodyPr/>
        <a:lstStyle/>
        <a:p>
          <a:r>
            <a:rPr lang="en-US" dirty="0"/>
            <a:t>Development of port infrastructure will catalyze job creation in Maine. This will occur in phases with a hub location to support the installation of the MeRA, and then expansion into a commercial-ready facility. </a:t>
          </a:r>
        </a:p>
      </dgm:t>
    </dgm:pt>
    <dgm:pt modelId="{7D2E3F4F-387D-4629-B822-6170E59E922D}" type="parTrans" cxnId="{90B8F685-D22F-4161-8B49-329F0EE36070}">
      <dgm:prSet/>
      <dgm:spPr/>
      <dgm:t>
        <a:bodyPr/>
        <a:lstStyle/>
        <a:p>
          <a:endParaRPr lang="en-US"/>
        </a:p>
      </dgm:t>
    </dgm:pt>
    <dgm:pt modelId="{E73B4158-4DEA-41B1-BAA9-D21A46B047A3}" type="sibTrans" cxnId="{90B8F685-D22F-4161-8B49-329F0EE36070}">
      <dgm:prSet/>
      <dgm:spPr/>
      <dgm:t>
        <a:bodyPr/>
        <a:lstStyle/>
        <a:p>
          <a:endParaRPr lang="en-US"/>
        </a:p>
      </dgm:t>
    </dgm:pt>
    <dgm:pt modelId="{858C7F4E-0D26-457D-8FFE-549B12FECF4C}">
      <dgm:prSet/>
      <dgm:spPr/>
      <dgm:t>
        <a:bodyPr/>
        <a:lstStyle/>
        <a:p>
          <a:r>
            <a:rPr lang="en-US" dirty="0"/>
            <a:t>The efficiencies of a port network in proximity to the installation site has proven to be a downward cost driver and beneficial for communities. </a:t>
          </a:r>
        </a:p>
      </dgm:t>
    </dgm:pt>
    <dgm:pt modelId="{A3EBEEE2-0941-47D6-8D18-697A6A84C4E1}" type="parTrans" cxnId="{EA16C7F1-3FA1-4347-B905-CDCA62D1422A}">
      <dgm:prSet/>
      <dgm:spPr/>
      <dgm:t>
        <a:bodyPr/>
        <a:lstStyle/>
        <a:p>
          <a:endParaRPr lang="en-US"/>
        </a:p>
      </dgm:t>
    </dgm:pt>
    <dgm:pt modelId="{838CCC04-8F3B-426F-AA5D-B577845DA583}" type="sibTrans" cxnId="{EA16C7F1-3FA1-4347-B905-CDCA62D1422A}">
      <dgm:prSet/>
      <dgm:spPr/>
      <dgm:t>
        <a:bodyPr/>
        <a:lstStyle/>
        <a:p>
          <a:endParaRPr lang="en-US"/>
        </a:p>
      </dgm:t>
    </dgm:pt>
    <dgm:pt modelId="{01AD03DF-FDEF-48D7-B12C-D95AB30665F0}" type="pres">
      <dgm:prSet presAssocID="{0036F379-FFDE-4578-BE89-BAF9EE8DA45D}" presName="linear" presStyleCnt="0">
        <dgm:presLayoutVars>
          <dgm:animLvl val="lvl"/>
          <dgm:resizeHandles val="exact"/>
        </dgm:presLayoutVars>
      </dgm:prSet>
      <dgm:spPr/>
    </dgm:pt>
    <dgm:pt modelId="{1132C092-4B93-4171-91A4-DA6779A23289}" type="pres">
      <dgm:prSet presAssocID="{B8C24523-62B1-4FB9-AF64-86F83174A7B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10A759E-9251-4CAB-9DA1-996288042EB9}" type="pres">
      <dgm:prSet presAssocID="{E5CA7295-A6D0-4345-95C7-55B0FCED7229}" presName="spacer" presStyleCnt="0"/>
      <dgm:spPr/>
    </dgm:pt>
    <dgm:pt modelId="{8A34654F-A6FC-4AC2-A083-68953938A261}" type="pres">
      <dgm:prSet presAssocID="{4F55381B-EC01-4DA3-99B3-67831480207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76BF3BC-1360-4370-986A-445350B67B74}" type="pres">
      <dgm:prSet presAssocID="{71D85F14-4506-47AC-8760-522248800CB6}" presName="spacer" presStyleCnt="0"/>
      <dgm:spPr/>
    </dgm:pt>
    <dgm:pt modelId="{5F01F85A-9BB8-4911-B913-9E45A2305AB8}" type="pres">
      <dgm:prSet presAssocID="{E3EC3490-98B7-43E8-A45B-3370960293B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BE4C598-6E60-4916-961E-D103B9C88A88}" type="pres">
      <dgm:prSet presAssocID="{8312E563-3AF8-4412-BBBD-72FD6B5B1939}" presName="spacer" presStyleCnt="0"/>
      <dgm:spPr/>
    </dgm:pt>
    <dgm:pt modelId="{AD339394-7605-4DBC-9106-27C4A6C4F60F}" type="pres">
      <dgm:prSet presAssocID="{A5D11009-EB5E-4111-893E-BF4189CFFBA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CA0276D-9F59-4FE1-8D4B-6856D05EE1A1}" type="pres">
      <dgm:prSet presAssocID="{C7232C41-FA30-4434-8058-12CF1357F998}" presName="spacer" presStyleCnt="0"/>
      <dgm:spPr/>
    </dgm:pt>
    <dgm:pt modelId="{7F2E4DE2-D67D-439B-B247-9749F915FD8C}" type="pres">
      <dgm:prSet presAssocID="{ACED5B1B-05F6-437E-A182-8C27402D48C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0AD6428-B71B-4A5E-8522-9AE8DF107C69}" type="pres">
      <dgm:prSet presAssocID="{E73B4158-4DEA-41B1-BAA9-D21A46B047A3}" presName="spacer" presStyleCnt="0"/>
      <dgm:spPr/>
    </dgm:pt>
    <dgm:pt modelId="{B5153A2B-5A60-47EC-8E92-E3037CEFE92B}" type="pres">
      <dgm:prSet presAssocID="{858C7F4E-0D26-457D-8FFE-549B12FECF4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16E1912-985E-4EEC-9D14-16B0E3905A49}" srcId="{0036F379-FFDE-4578-BE89-BAF9EE8DA45D}" destId="{B8C24523-62B1-4FB9-AF64-86F83174A7B7}" srcOrd="0" destOrd="0" parTransId="{522A4107-F4DB-4D95-BA03-B7F855A14A97}" sibTransId="{E5CA7295-A6D0-4345-95C7-55B0FCED7229}"/>
    <dgm:cxn modelId="{29E2AD45-0989-440A-9142-C7395B6F5E31}" type="presOf" srcId="{858C7F4E-0D26-457D-8FFE-549B12FECF4C}" destId="{B5153A2B-5A60-47EC-8E92-E3037CEFE92B}" srcOrd="0" destOrd="0" presId="urn:microsoft.com/office/officeart/2005/8/layout/vList2"/>
    <dgm:cxn modelId="{92E9816A-0D81-4317-B8B3-0301FF83CF88}" srcId="{0036F379-FFDE-4578-BE89-BAF9EE8DA45D}" destId="{4F55381B-EC01-4DA3-99B3-678314802074}" srcOrd="1" destOrd="0" parTransId="{02AECA52-3E8B-4B45-B600-5EA97115FF09}" sibTransId="{71D85F14-4506-47AC-8760-522248800CB6}"/>
    <dgm:cxn modelId="{9DFE686B-77C6-41FE-BDCF-D2747812F3D3}" srcId="{0036F379-FFDE-4578-BE89-BAF9EE8DA45D}" destId="{A5D11009-EB5E-4111-893E-BF4189CFFBAE}" srcOrd="3" destOrd="0" parTransId="{1EE19381-406A-4FA3-8FF2-61E060EC33B9}" sibTransId="{C7232C41-FA30-4434-8058-12CF1357F998}"/>
    <dgm:cxn modelId="{6C43B07B-3B7F-4E22-A7D6-27CF54301FA2}" type="presOf" srcId="{0036F379-FFDE-4578-BE89-BAF9EE8DA45D}" destId="{01AD03DF-FDEF-48D7-B12C-D95AB30665F0}" srcOrd="0" destOrd="0" presId="urn:microsoft.com/office/officeart/2005/8/layout/vList2"/>
    <dgm:cxn modelId="{90B8F685-D22F-4161-8B49-329F0EE36070}" srcId="{0036F379-FFDE-4578-BE89-BAF9EE8DA45D}" destId="{ACED5B1B-05F6-437E-A182-8C27402D48C6}" srcOrd="4" destOrd="0" parTransId="{7D2E3F4F-387D-4629-B822-6170E59E922D}" sibTransId="{E73B4158-4DEA-41B1-BAA9-D21A46B047A3}"/>
    <dgm:cxn modelId="{B404A78B-A988-4D09-BF96-422BDD95210D}" srcId="{0036F379-FFDE-4578-BE89-BAF9EE8DA45D}" destId="{E3EC3490-98B7-43E8-A45B-3370960293BA}" srcOrd="2" destOrd="0" parTransId="{1F8E1495-983F-4D67-9F6C-F74DBD05090E}" sibTransId="{8312E563-3AF8-4412-BBBD-72FD6B5B1939}"/>
    <dgm:cxn modelId="{547897AD-EEE3-4AD4-8940-2E863B18E488}" type="presOf" srcId="{A5D11009-EB5E-4111-893E-BF4189CFFBAE}" destId="{AD339394-7605-4DBC-9106-27C4A6C4F60F}" srcOrd="0" destOrd="0" presId="urn:microsoft.com/office/officeart/2005/8/layout/vList2"/>
    <dgm:cxn modelId="{509556B1-CF61-47C0-AB22-B74B56FB77D3}" type="presOf" srcId="{B8C24523-62B1-4FB9-AF64-86F83174A7B7}" destId="{1132C092-4B93-4171-91A4-DA6779A23289}" srcOrd="0" destOrd="0" presId="urn:microsoft.com/office/officeart/2005/8/layout/vList2"/>
    <dgm:cxn modelId="{E3DD87B2-7512-4117-AAAB-FAB457407D06}" type="presOf" srcId="{4F55381B-EC01-4DA3-99B3-678314802074}" destId="{8A34654F-A6FC-4AC2-A083-68953938A261}" srcOrd="0" destOrd="0" presId="urn:microsoft.com/office/officeart/2005/8/layout/vList2"/>
    <dgm:cxn modelId="{5EA46EE8-A6B6-407E-A900-765BE6FF64C3}" type="presOf" srcId="{E3EC3490-98B7-43E8-A45B-3370960293BA}" destId="{5F01F85A-9BB8-4911-B913-9E45A2305AB8}" srcOrd="0" destOrd="0" presId="urn:microsoft.com/office/officeart/2005/8/layout/vList2"/>
    <dgm:cxn modelId="{EA16C7F1-3FA1-4347-B905-CDCA62D1422A}" srcId="{0036F379-FFDE-4578-BE89-BAF9EE8DA45D}" destId="{858C7F4E-0D26-457D-8FFE-549B12FECF4C}" srcOrd="5" destOrd="0" parTransId="{A3EBEEE2-0941-47D6-8D18-697A6A84C4E1}" sibTransId="{838CCC04-8F3B-426F-AA5D-B577845DA583}"/>
    <dgm:cxn modelId="{7F3DB7FD-770D-477F-90D0-C1722F87555F}" type="presOf" srcId="{ACED5B1B-05F6-437E-A182-8C27402D48C6}" destId="{7F2E4DE2-D67D-439B-B247-9749F915FD8C}" srcOrd="0" destOrd="0" presId="urn:microsoft.com/office/officeart/2005/8/layout/vList2"/>
    <dgm:cxn modelId="{90AED198-2454-4DAB-A015-30456235BC66}" type="presParOf" srcId="{01AD03DF-FDEF-48D7-B12C-D95AB30665F0}" destId="{1132C092-4B93-4171-91A4-DA6779A23289}" srcOrd="0" destOrd="0" presId="urn:microsoft.com/office/officeart/2005/8/layout/vList2"/>
    <dgm:cxn modelId="{3D8C61A2-5D21-4AEE-B3F2-4C9B76F4285D}" type="presParOf" srcId="{01AD03DF-FDEF-48D7-B12C-D95AB30665F0}" destId="{510A759E-9251-4CAB-9DA1-996288042EB9}" srcOrd="1" destOrd="0" presId="urn:microsoft.com/office/officeart/2005/8/layout/vList2"/>
    <dgm:cxn modelId="{F92040E5-5837-4D8A-93E6-8E0EBA185153}" type="presParOf" srcId="{01AD03DF-FDEF-48D7-B12C-D95AB30665F0}" destId="{8A34654F-A6FC-4AC2-A083-68953938A261}" srcOrd="2" destOrd="0" presId="urn:microsoft.com/office/officeart/2005/8/layout/vList2"/>
    <dgm:cxn modelId="{6ACDE923-50C5-4674-90BD-4BC94FF7CF03}" type="presParOf" srcId="{01AD03DF-FDEF-48D7-B12C-D95AB30665F0}" destId="{476BF3BC-1360-4370-986A-445350B67B74}" srcOrd="3" destOrd="0" presId="urn:microsoft.com/office/officeart/2005/8/layout/vList2"/>
    <dgm:cxn modelId="{3F53FDBD-28CD-4D52-AE4E-A195835CA386}" type="presParOf" srcId="{01AD03DF-FDEF-48D7-B12C-D95AB30665F0}" destId="{5F01F85A-9BB8-4911-B913-9E45A2305AB8}" srcOrd="4" destOrd="0" presId="urn:microsoft.com/office/officeart/2005/8/layout/vList2"/>
    <dgm:cxn modelId="{7BF962F8-5DF4-4634-8165-6662CECC193A}" type="presParOf" srcId="{01AD03DF-FDEF-48D7-B12C-D95AB30665F0}" destId="{2BE4C598-6E60-4916-961E-D103B9C88A88}" srcOrd="5" destOrd="0" presId="urn:microsoft.com/office/officeart/2005/8/layout/vList2"/>
    <dgm:cxn modelId="{E09C89B2-B3CA-4CE4-AB22-4F79FEB81DD7}" type="presParOf" srcId="{01AD03DF-FDEF-48D7-B12C-D95AB30665F0}" destId="{AD339394-7605-4DBC-9106-27C4A6C4F60F}" srcOrd="6" destOrd="0" presId="urn:microsoft.com/office/officeart/2005/8/layout/vList2"/>
    <dgm:cxn modelId="{1D481EF4-2660-40AF-8A95-DD9A4F889709}" type="presParOf" srcId="{01AD03DF-FDEF-48D7-B12C-D95AB30665F0}" destId="{5CA0276D-9F59-4FE1-8D4B-6856D05EE1A1}" srcOrd="7" destOrd="0" presId="urn:microsoft.com/office/officeart/2005/8/layout/vList2"/>
    <dgm:cxn modelId="{2A779657-D63A-4F9F-ADC2-BFE99AFAC860}" type="presParOf" srcId="{01AD03DF-FDEF-48D7-B12C-D95AB30665F0}" destId="{7F2E4DE2-D67D-439B-B247-9749F915FD8C}" srcOrd="8" destOrd="0" presId="urn:microsoft.com/office/officeart/2005/8/layout/vList2"/>
    <dgm:cxn modelId="{212B5C01-21A6-48E9-9CF8-2D0F1A7A899A}" type="presParOf" srcId="{01AD03DF-FDEF-48D7-B12C-D95AB30665F0}" destId="{E0AD6428-B71B-4A5E-8522-9AE8DF107C69}" srcOrd="9" destOrd="0" presId="urn:microsoft.com/office/officeart/2005/8/layout/vList2"/>
    <dgm:cxn modelId="{424756CC-053E-4CFA-B8C8-D570F622E7F4}" type="presParOf" srcId="{01AD03DF-FDEF-48D7-B12C-D95AB30665F0}" destId="{B5153A2B-5A60-47EC-8E92-E3037CEFE92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7C622C-6AC4-4744-BBD1-CEE41F933A4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BBF302-B0F1-4816-A883-3EF5FA41BC10}">
      <dgm:prSet/>
      <dgm:spPr/>
      <dgm:t>
        <a:bodyPr/>
        <a:lstStyle/>
        <a:p>
          <a:r>
            <a:rPr lang="en-US" dirty="0"/>
            <a:t>Deep Water Access</a:t>
          </a:r>
        </a:p>
      </dgm:t>
    </dgm:pt>
    <dgm:pt modelId="{D92D02ED-083B-40CC-A41F-6CE7A2F6C2A7}" type="parTrans" cxnId="{24053AE1-44D5-497B-B984-616249CCEB8B}">
      <dgm:prSet/>
      <dgm:spPr/>
      <dgm:t>
        <a:bodyPr/>
        <a:lstStyle/>
        <a:p>
          <a:endParaRPr lang="en-US"/>
        </a:p>
      </dgm:t>
    </dgm:pt>
    <dgm:pt modelId="{A2F435BB-4942-46AE-A91A-82B25AAF286D}" type="sibTrans" cxnId="{24053AE1-44D5-497B-B984-616249CCEB8B}">
      <dgm:prSet/>
      <dgm:spPr/>
      <dgm:t>
        <a:bodyPr/>
        <a:lstStyle/>
        <a:p>
          <a:endParaRPr lang="en-US"/>
        </a:p>
      </dgm:t>
    </dgm:pt>
    <dgm:pt modelId="{3BCAE9E2-57A9-41E8-9C4E-F557224359C9}">
      <dgm:prSet/>
      <dgm:spPr/>
      <dgm:t>
        <a:bodyPr/>
        <a:lstStyle/>
        <a:p>
          <a:r>
            <a:rPr lang="en-US" dirty="0"/>
            <a:t>No Overhead Restriction – Air Draft</a:t>
          </a:r>
        </a:p>
      </dgm:t>
    </dgm:pt>
    <dgm:pt modelId="{F04DCD37-FA32-4DF7-B015-2A7BA72B1CCA}" type="parTrans" cxnId="{59F4280A-954A-4509-848B-54EFB594877B}">
      <dgm:prSet/>
      <dgm:spPr/>
      <dgm:t>
        <a:bodyPr/>
        <a:lstStyle/>
        <a:p>
          <a:endParaRPr lang="en-US"/>
        </a:p>
      </dgm:t>
    </dgm:pt>
    <dgm:pt modelId="{F1462B54-1D57-44F2-8EA2-CD6DADCB70A4}" type="sibTrans" cxnId="{59F4280A-954A-4509-848B-54EFB594877B}">
      <dgm:prSet/>
      <dgm:spPr/>
      <dgm:t>
        <a:bodyPr/>
        <a:lstStyle/>
        <a:p>
          <a:endParaRPr lang="en-US"/>
        </a:p>
      </dgm:t>
    </dgm:pt>
    <dgm:pt modelId="{97441293-AFCF-4EB3-8A6C-FD701267792E}">
      <dgm:prSet/>
      <dgm:spPr/>
      <dgm:t>
        <a:bodyPr/>
        <a:lstStyle/>
        <a:p>
          <a:r>
            <a:rPr lang="en-US" dirty="0"/>
            <a:t>Cargo Staging Area</a:t>
          </a:r>
        </a:p>
      </dgm:t>
    </dgm:pt>
    <dgm:pt modelId="{E323632F-2264-46D0-B77F-C3C5C2811424}" type="parTrans" cxnId="{C7FC7DEA-B57C-482B-B9EA-8DF3D778552F}">
      <dgm:prSet/>
      <dgm:spPr/>
      <dgm:t>
        <a:bodyPr/>
        <a:lstStyle/>
        <a:p>
          <a:endParaRPr lang="en-US"/>
        </a:p>
      </dgm:t>
    </dgm:pt>
    <dgm:pt modelId="{2A9DA89F-CB91-4406-8428-72A01D054D14}" type="sibTrans" cxnId="{C7FC7DEA-B57C-482B-B9EA-8DF3D778552F}">
      <dgm:prSet/>
      <dgm:spPr/>
      <dgm:t>
        <a:bodyPr/>
        <a:lstStyle/>
        <a:p>
          <a:endParaRPr lang="en-US"/>
        </a:p>
      </dgm:t>
    </dgm:pt>
    <dgm:pt modelId="{6F4208FF-20D5-4164-AF91-EFD666CACD8F}">
      <dgm:prSet/>
      <dgm:spPr/>
      <dgm:t>
        <a:bodyPr/>
        <a:lstStyle/>
        <a:p>
          <a:r>
            <a:rPr lang="en-US" dirty="0"/>
            <a:t>Heavy Loading Capacity</a:t>
          </a:r>
        </a:p>
      </dgm:t>
    </dgm:pt>
    <dgm:pt modelId="{7D76BF54-C72E-4D6E-A4B8-283791207EC1}" type="parTrans" cxnId="{F1771AA9-9A46-408C-87E8-238BB97A6AF1}">
      <dgm:prSet/>
      <dgm:spPr/>
      <dgm:t>
        <a:bodyPr/>
        <a:lstStyle/>
        <a:p>
          <a:endParaRPr lang="en-US"/>
        </a:p>
      </dgm:t>
    </dgm:pt>
    <dgm:pt modelId="{D6C9D958-0575-4375-8CA1-B95A7AA54F11}" type="sibTrans" cxnId="{F1771AA9-9A46-408C-87E8-238BB97A6AF1}">
      <dgm:prSet/>
      <dgm:spPr/>
      <dgm:t>
        <a:bodyPr/>
        <a:lstStyle/>
        <a:p>
          <a:endParaRPr lang="en-US"/>
        </a:p>
      </dgm:t>
    </dgm:pt>
    <dgm:pt modelId="{6330E898-BC42-4C47-B5AD-9E5C0A0C77FE}">
      <dgm:prSet/>
      <dgm:spPr/>
      <dgm:t>
        <a:bodyPr/>
        <a:lstStyle/>
        <a:p>
          <a:r>
            <a:rPr lang="en-US" dirty="0"/>
            <a:t>Dedicated Wharf Frontage</a:t>
          </a:r>
        </a:p>
      </dgm:t>
    </dgm:pt>
    <dgm:pt modelId="{5C46760A-5CFD-489C-B34F-D6FED42489F4}" type="parTrans" cxnId="{4FFAF6DF-D97B-4227-9EB5-31E1558F8779}">
      <dgm:prSet/>
      <dgm:spPr/>
      <dgm:t>
        <a:bodyPr/>
        <a:lstStyle/>
        <a:p>
          <a:endParaRPr lang="en-US"/>
        </a:p>
      </dgm:t>
    </dgm:pt>
    <dgm:pt modelId="{A5FD5542-166A-4642-B05A-34B54FF8541F}" type="sibTrans" cxnId="{4FFAF6DF-D97B-4227-9EB5-31E1558F8779}">
      <dgm:prSet/>
      <dgm:spPr/>
      <dgm:t>
        <a:bodyPr/>
        <a:lstStyle/>
        <a:p>
          <a:endParaRPr lang="en-US"/>
        </a:p>
      </dgm:t>
    </dgm:pt>
    <dgm:pt modelId="{49E05E4F-027A-45C5-B422-AFA142E9AB08}" type="pres">
      <dgm:prSet presAssocID="{117C622C-6AC4-4744-BBD1-CEE41F933A4A}" presName="linear" presStyleCnt="0">
        <dgm:presLayoutVars>
          <dgm:animLvl val="lvl"/>
          <dgm:resizeHandles val="exact"/>
        </dgm:presLayoutVars>
      </dgm:prSet>
      <dgm:spPr/>
    </dgm:pt>
    <dgm:pt modelId="{D34A8EC1-1452-4914-9256-71749531D87B}" type="pres">
      <dgm:prSet presAssocID="{51BBF302-B0F1-4816-A883-3EF5FA41BC1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9D06FFF-92D2-4AD7-A278-2D62F00B3CD0}" type="pres">
      <dgm:prSet presAssocID="{A2F435BB-4942-46AE-A91A-82B25AAF286D}" presName="spacer" presStyleCnt="0"/>
      <dgm:spPr/>
    </dgm:pt>
    <dgm:pt modelId="{4F049BD0-2958-4C4B-B89C-C13EB9BE2D79}" type="pres">
      <dgm:prSet presAssocID="{3BCAE9E2-57A9-41E8-9C4E-F557224359C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93B8794-AC48-46C0-930C-0053F06E076D}" type="pres">
      <dgm:prSet presAssocID="{F1462B54-1D57-44F2-8EA2-CD6DADCB70A4}" presName="spacer" presStyleCnt="0"/>
      <dgm:spPr/>
    </dgm:pt>
    <dgm:pt modelId="{DC675CC0-34F1-46D1-A2DA-F072AB213121}" type="pres">
      <dgm:prSet presAssocID="{97441293-AFCF-4EB3-8A6C-FD701267792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94EF828-D09C-49F6-9B26-0F42821D49CF}" type="pres">
      <dgm:prSet presAssocID="{2A9DA89F-CB91-4406-8428-72A01D054D14}" presName="spacer" presStyleCnt="0"/>
      <dgm:spPr/>
    </dgm:pt>
    <dgm:pt modelId="{77B48BA0-0BA7-4D82-BC72-B6F0C72B0CAD}" type="pres">
      <dgm:prSet presAssocID="{6F4208FF-20D5-4164-AF91-EFD666CACD8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0631CFF-2A12-4AF5-8E59-7371E6898D72}" type="pres">
      <dgm:prSet presAssocID="{D6C9D958-0575-4375-8CA1-B95A7AA54F11}" presName="spacer" presStyleCnt="0"/>
      <dgm:spPr/>
    </dgm:pt>
    <dgm:pt modelId="{9FE779B9-AD17-4749-AF51-8CE95B4DFFDC}" type="pres">
      <dgm:prSet presAssocID="{6330E898-BC42-4C47-B5AD-9E5C0A0C77F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9F4280A-954A-4509-848B-54EFB594877B}" srcId="{117C622C-6AC4-4744-BBD1-CEE41F933A4A}" destId="{3BCAE9E2-57A9-41E8-9C4E-F557224359C9}" srcOrd="1" destOrd="0" parTransId="{F04DCD37-FA32-4DF7-B015-2A7BA72B1CCA}" sibTransId="{F1462B54-1D57-44F2-8EA2-CD6DADCB70A4}"/>
    <dgm:cxn modelId="{575D0874-79AC-4034-B20D-5E1F31D12499}" type="presOf" srcId="{6330E898-BC42-4C47-B5AD-9E5C0A0C77FE}" destId="{9FE779B9-AD17-4749-AF51-8CE95B4DFFDC}" srcOrd="0" destOrd="0" presId="urn:microsoft.com/office/officeart/2005/8/layout/vList2"/>
    <dgm:cxn modelId="{5162BB84-9FD1-4ECE-B9A5-3F2506FAE9E1}" type="presOf" srcId="{51BBF302-B0F1-4816-A883-3EF5FA41BC10}" destId="{D34A8EC1-1452-4914-9256-71749531D87B}" srcOrd="0" destOrd="0" presId="urn:microsoft.com/office/officeart/2005/8/layout/vList2"/>
    <dgm:cxn modelId="{98BAF590-BEBB-4B70-9565-2D94B4FBFF7C}" type="presOf" srcId="{6F4208FF-20D5-4164-AF91-EFD666CACD8F}" destId="{77B48BA0-0BA7-4D82-BC72-B6F0C72B0CAD}" srcOrd="0" destOrd="0" presId="urn:microsoft.com/office/officeart/2005/8/layout/vList2"/>
    <dgm:cxn modelId="{F1771AA9-9A46-408C-87E8-238BB97A6AF1}" srcId="{117C622C-6AC4-4744-BBD1-CEE41F933A4A}" destId="{6F4208FF-20D5-4164-AF91-EFD666CACD8F}" srcOrd="3" destOrd="0" parTransId="{7D76BF54-C72E-4D6E-A4B8-283791207EC1}" sibTransId="{D6C9D958-0575-4375-8CA1-B95A7AA54F11}"/>
    <dgm:cxn modelId="{5321BDB7-8B2C-4D59-A793-73847CF4BC84}" type="presOf" srcId="{117C622C-6AC4-4744-BBD1-CEE41F933A4A}" destId="{49E05E4F-027A-45C5-B422-AFA142E9AB08}" srcOrd="0" destOrd="0" presId="urn:microsoft.com/office/officeart/2005/8/layout/vList2"/>
    <dgm:cxn modelId="{4FFAF6DF-D97B-4227-9EB5-31E1558F8779}" srcId="{117C622C-6AC4-4744-BBD1-CEE41F933A4A}" destId="{6330E898-BC42-4C47-B5AD-9E5C0A0C77FE}" srcOrd="4" destOrd="0" parTransId="{5C46760A-5CFD-489C-B34F-D6FED42489F4}" sibTransId="{A5FD5542-166A-4642-B05A-34B54FF8541F}"/>
    <dgm:cxn modelId="{24053AE1-44D5-497B-B984-616249CCEB8B}" srcId="{117C622C-6AC4-4744-BBD1-CEE41F933A4A}" destId="{51BBF302-B0F1-4816-A883-3EF5FA41BC10}" srcOrd="0" destOrd="0" parTransId="{D92D02ED-083B-40CC-A41F-6CE7A2F6C2A7}" sibTransId="{A2F435BB-4942-46AE-A91A-82B25AAF286D}"/>
    <dgm:cxn modelId="{BA5A5EE7-20C9-4007-9F89-60E6E5F032AB}" type="presOf" srcId="{97441293-AFCF-4EB3-8A6C-FD701267792E}" destId="{DC675CC0-34F1-46D1-A2DA-F072AB213121}" srcOrd="0" destOrd="0" presId="urn:microsoft.com/office/officeart/2005/8/layout/vList2"/>
    <dgm:cxn modelId="{C7FC7DEA-B57C-482B-B9EA-8DF3D778552F}" srcId="{117C622C-6AC4-4744-BBD1-CEE41F933A4A}" destId="{97441293-AFCF-4EB3-8A6C-FD701267792E}" srcOrd="2" destOrd="0" parTransId="{E323632F-2264-46D0-B77F-C3C5C2811424}" sibTransId="{2A9DA89F-CB91-4406-8428-72A01D054D14}"/>
    <dgm:cxn modelId="{CF9044F4-10B0-442F-9455-3AB25142A7DD}" type="presOf" srcId="{3BCAE9E2-57A9-41E8-9C4E-F557224359C9}" destId="{4F049BD0-2958-4C4B-B89C-C13EB9BE2D79}" srcOrd="0" destOrd="0" presId="urn:microsoft.com/office/officeart/2005/8/layout/vList2"/>
    <dgm:cxn modelId="{522605F8-2557-410D-B282-8840A5BE119D}" type="presParOf" srcId="{49E05E4F-027A-45C5-B422-AFA142E9AB08}" destId="{D34A8EC1-1452-4914-9256-71749531D87B}" srcOrd="0" destOrd="0" presId="urn:microsoft.com/office/officeart/2005/8/layout/vList2"/>
    <dgm:cxn modelId="{390ECE1B-79E8-433E-AA43-FA422BAC8048}" type="presParOf" srcId="{49E05E4F-027A-45C5-B422-AFA142E9AB08}" destId="{09D06FFF-92D2-4AD7-A278-2D62F00B3CD0}" srcOrd="1" destOrd="0" presId="urn:microsoft.com/office/officeart/2005/8/layout/vList2"/>
    <dgm:cxn modelId="{D4272180-44B4-4939-8F2E-B31F40C54315}" type="presParOf" srcId="{49E05E4F-027A-45C5-B422-AFA142E9AB08}" destId="{4F049BD0-2958-4C4B-B89C-C13EB9BE2D79}" srcOrd="2" destOrd="0" presId="urn:microsoft.com/office/officeart/2005/8/layout/vList2"/>
    <dgm:cxn modelId="{89979A34-7869-4499-9EA2-D78E01DC69B1}" type="presParOf" srcId="{49E05E4F-027A-45C5-B422-AFA142E9AB08}" destId="{093B8794-AC48-46C0-930C-0053F06E076D}" srcOrd="3" destOrd="0" presId="urn:microsoft.com/office/officeart/2005/8/layout/vList2"/>
    <dgm:cxn modelId="{3681DCD5-95BA-4C54-8801-4E02CD9D9165}" type="presParOf" srcId="{49E05E4F-027A-45C5-B422-AFA142E9AB08}" destId="{DC675CC0-34F1-46D1-A2DA-F072AB213121}" srcOrd="4" destOrd="0" presId="urn:microsoft.com/office/officeart/2005/8/layout/vList2"/>
    <dgm:cxn modelId="{2C85E1DB-DD51-4B7E-98E0-1B1EA221CC79}" type="presParOf" srcId="{49E05E4F-027A-45C5-B422-AFA142E9AB08}" destId="{094EF828-D09C-49F6-9B26-0F42821D49CF}" srcOrd="5" destOrd="0" presId="urn:microsoft.com/office/officeart/2005/8/layout/vList2"/>
    <dgm:cxn modelId="{4B9250F4-6771-4A2A-BFF9-B69E4F648DF5}" type="presParOf" srcId="{49E05E4F-027A-45C5-B422-AFA142E9AB08}" destId="{77B48BA0-0BA7-4D82-BC72-B6F0C72B0CAD}" srcOrd="6" destOrd="0" presId="urn:microsoft.com/office/officeart/2005/8/layout/vList2"/>
    <dgm:cxn modelId="{96DED0CD-751E-4C2A-A668-4B8872CB8F33}" type="presParOf" srcId="{49E05E4F-027A-45C5-B422-AFA142E9AB08}" destId="{70631CFF-2A12-4AF5-8E59-7371E6898D72}" srcOrd="7" destOrd="0" presId="urn:microsoft.com/office/officeart/2005/8/layout/vList2"/>
    <dgm:cxn modelId="{766CA29B-09DD-45EF-87C1-3CD4CE65DEA8}" type="presParOf" srcId="{49E05E4F-027A-45C5-B422-AFA142E9AB08}" destId="{9FE779B9-AD17-4749-AF51-8CE95B4DFFD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7C622C-6AC4-4744-BBD1-CEE41F933A4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BBF302-B0F1-4816-A883-3EF5FA41BC10}">
      <dgm:prSet/>
      <dgm:spPr/>
      <dgm:t>
        <a:bodyPr/>
        <a:lstStyle/>
        <a:p>
          <a:r>
            <a:rPr lang="en-US" dirty="0"/>
            <a:t>Proximity to Project</a:t>
          </a:r>
        </a:p>
      </dgm:t>
    </dgm:pt>
    <dgm:pt modelId="{D92D02ED-083B-40CC-A41F-6CE7A2F6C2A7}" type="parTrans" cxnId="{24053AE1-44D5-497B-B984-616249CCEB8B}">
      <dgm:prSet/>
      <dgm:spPr/>
      <dgm:t>
        <a:bodyPr/>
        <a:lstStyle/>
        <a:p>
          <a:endParaRPr lang="en-US"/>
        </a:p>
      </dgm:t>
    </dgm:pt>
    <dgm:pt modelId="{A2F435BB-4942-46AE-A91A-82B25AAF286D}" type="sibTrans" cxnId="{24053AE1-44D5-497B-B984-616249CCEB8B}">
      <dgm:prSet/>
      <dgm:spPr/>
      <dgm:t>
        <a:bodyPr/>
        <a:lstStyle/>
        <a:p>
          <a:endParaRPr lang="en-US"/>
        </a:p>
      </dgm:t>
    </dgm:pt>
    <dgm:pt modelId="{3BCAE9E2-57A9-41E8-9C4E-F557224359C9}">
      <dgm:prSet/>
      <dgm:spPr/>
      <dgm:t>
        <a:bodyPr/>
        <a:lstStyle/>
        <a:p>
          <a:r>
            <a:rPr lang="en-US" dirty="0"/>
            <a:t>Access to Labor Force</a:t>
          </a:r>
        </a:p>
      </dgm:t>
    </dgm:pt>
    <dgm:pt modelId="{F04DCD37-FA32-4DF7-B015-2A7BA72B1CCA}" type="parTrans" cxnId="{59F4280A-954A-4509-848B-54EFB594877B}">
      <dgm:prSet/>
      <dgm:spPr/>
      <dgm:t>
        <a:bodyPr/>
        <a:lstStyle/>
        <a:p>
          <a:endParaRPr lang="en-US"/>
        </a:p>
      </dgm:t>
    </dgm:pt>
    <dgm:pt modelId="{F1462B54-1D57-44F2-8EA2-CD6DADCB70A4}" type="sibTrans" cxnId="{59F4280A-954A-4509-848B-54EFB594877B}">
      <dgm:prSet/>
      <dgm:spPr/>
      <dgm:t>
        <a:bodyPr/>
        <a:lstStyle/>
        <a:p>
          <a:endParaRPr lang="en-US"/>
        </a:p>
      </dgm:t>
    </dgm:pt>
    <dgm:pt modelId="{97441293-AFCF-4EB3-8A6C-FD701267792E}">
      <dgm:prSet/>
      <dgm:spPr/>
      <dgm:t>
        <a:bodyPr/>
        <a:lstStyle/>
        <a:p>
          <a:r>
            <a:rPr lang="en-US" dirty="0"/>
            <a:t>Intermodal Connectivity</a:t>
          </a:r>
        </a:p>
      </dgm:t>
    </dgm:pt>
    <dgm:pt modelId="{E323632F-2264-46D0-B77F-C3C5C2811424}" type="parTrans" cxnId="{C7FC7DEA-B57C-482B-B9EA-8DF3D778552F}">
      <dgm:prSet/>
      <dgm:spPr/>
      <dgm:t>
        <a:bodyPr/>
        <a:lstStyle/>
        <a:p>
          <a:endParaRPr lang="en-US"/>
        </a:p>
      </dgm:t>
    </dgm:pt>
    <dgm:pt modelId="{2A9DA89F-CB91-4406-8428-72A01D054D14}" type="sibTrans" cxnId="{C7FC7DEA-B57C-482B-B9EA-8DF3D778552F}">
      <dgm:prSet/>
      <dgm:spPr/>
      <dgm:t>
        <a:bodyPr/>
        <a:lstStyle/>
        <a:p>
          <a:endParaRPr lang="en-US"/>
        </a:p>
      </dgm:t>
    </dgm:pt>
    <dgm:pt modelId="{6F4208FF-20D5-4164-AF91-EFD666CACD8F}">
      <dgm:prSet/>
      <dgm:spPr/>
      <dgm:t>
        <a:bodyPr/>
        <a:lstStyle/>
        <a:p>
          <a:r>
            <a:rPr lang="en-US" dirty="0"/>
            <a:t>Geographic Location</a:t>
          </a:r>
        </a:p>
      </dgm:t>
    </dgm:pt>
    <dgm:pt modelId="{7D76BF54-C72E-4D6E-A4B8-283791207EC1}" type="parTrans" cxnId="{F1771AA9-9A46-408C-87E8-238BB97A6AF1}">
      <dgm:prSet/>
      <dgm:spPr/>
      <dgm:t>
        <a:bodyPr/>
        <a:lstStyle/>
        <a:p>
          <a:endParaRPr lang="en-US"/>
        </a:p>
      </dgm:t>
    </dgm:pt>
    <dgm:pt modelId="{D6C9D958-0575-4375-8CA1-B95A7AA54F11}" type="sibTrans" cxnId="{F1771AA9-9A46-408C-87E8-238BB97A6AF1}">
      <dgm:prSet/>
      <dgm:spPr/>
      <dgm:t>
        <a:bodyPr/>
        <a:lstStyle/>
        <a:p>
          <a:endParaRPr lang="en-US"/>
        </a:p>
      </dgm:t>
    </dgm:pt>
    <dgm:pt modelId="{49E05E4F-027A-45C5-B422-AFA142E9AB08}" type="pres">
      <dgm:prSet presAssocID="{117C622C-6AC4-4744-BBD1-CEE41F933A4A}" presName="linear" presStyleCnt="0">
        <dgm:presLayoutVars>
          <dgm:animLvl val="lvl"/>
          <dgm:resizeHandles val="exact"/>
        </dgm:presLayoutVars>
      </dgm:prSet>
      <dgm:spPr/>
    </dgm:pt>
    <dgm:pt modelId="{D34A8EC1-1452-4914-9256-71749531D87B}" type="pres">
      <dgm:prSet presAssocID="{51BBF302-B0F1-4816-A883-3EF5FA41BC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9D06FFF-92D2-4AD7-A278-2D62F00B3CD0}" type="pres">
      <dgm:prSet presAssocID="{A2F435BB-4942-46AE-A91A-82B25AAF286D}" presName="spacer" presStyleCnt="0"/>
      <dgm:spPr/>
    </dgm:pt>
    <dgm:pt modelId="{4F049BD0-2958-4C4B-B89C-C13EB9BE2D79}" type="pres">
      <dgm:prSet presAssocID="{3BCAE9E2-57A9-41E8-9C4E-F557224359C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93B8794-AC48-46C0-930C-0053F06E076D}" type="pres">
      <dgm:prSet presAssocID="{F1462B54-1D57-44F2-8EA2-CD6DADCB70A4}" presName="spacer" presStyleCnt="0"/>
      <dgm:spPr/>
    </dgm:pt>
    <dgm:pt modelId="{DC675CC0-34F1-46D1-A2DA-F072AB213121}" type="pres">
      <dgm:prSet presAssocID="{97441293-AFCF-4EB3-8A6C-FD701267792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94EF828-D09C-49F6-9B26-0F42821D49CF}" type="pres">
      <dgm:prSet presAssocID="{2A9DA89F-CB91-4406-8428-72A01D054D14}" presName="spacer" presStyleCnt="0"/>
      <dgm:spPr/>
    </dgm:pt>
    <dgm:pt modelId="{77B48BA0-0BA7-4D82-BC72-B6F0C72B0CAD}" type="pres">
      <dgm:prSet presAssocID="{6F4208FF-20D5-4164-AF91-EFD666CACD8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9F4280A-954A-4509-848B-54EFB594877B}" srcId="{117C622C-6AC4-4744-BBD1-CEE41F933A4A}" destId="{3BCAE9E2-57A9-41E8-9C4E-F557224359C9}" srcOrd="1" destOrd="0" parTransId="{F04DCD37-FA32-4DF7-B015-2A7BA72B1CCA}" sibTransId="{F1462B54-1D57-44F2-8EA2-CD6DADCB70A4}"/>
    <dgm:cxn modelId="{5162BB84-9FD1-4ECE-B9A5-3F2506FAE9E1}" type="presOf" srcId="{51BBF302-B0F1-4816-A883-3EF5FA41BC10}" destId="{D34A8EC1-1452-4914-9256-71749531D87B}" srcOrd="0" destOrd="0" presId="urn:microsoft.com/office/officeart/2005/8/layout/vList2"/>
    <dgm:cxn modelId="{98BAF590-BEBB-4B70-9565-2D94B4FBFF7C}" type="presOf" srcId="{6F4208FF-20D5-4164-AF91-EFD666CACD8F}" destId="{77B48BA0-0BA7-4D82-BC72-B6F0C72B0CAD}" srcOrd="0" destOrd="0" presId="urn:microsoft.com/office/officeart/2005/8/layout/vList2"/>
    <dgm:cxn modelId="{F1771AA9-9A46-408C-87E8-238BB97A6AF1}" srcId="{117C622C-6AC4-4744-BBD1-CEE41F933A4A}" destId="{6F4208FF-20D5-4164-AF91-EFD666CACD8F}" srcOrd="3" destOrd="0" parTransId="{7D76BF54-C72E-4D6E-A4B8-283791207EC1}" sibTransId="{D6C9D958-0575-4375-8CA1-B95A7AA54F11}"/>
    <dgm:cxn modelId="{5321BDB7-8B2C-4D59-A793-73847CF4BC84}" type="presOf" srcId="{117C622C-6AC4-4744-BBD1-CEE41F933A4A}" destId="{49E05E4F-027A-45C5-B422-AFA142E9AB08}" srcOrd="0" destOrd="0" presId="urn:microsoft.com/office/officeart/2005/8/layout/vList2"/>
    <dgm:cxn modelId="{24053AE1-44D5-497B-B984-616249CCEB8B}" srcId="{117C622C-6AC4-4744-BBD1-CEE41F933A4A}" destId="{51BBF302-B0F1-4816-A883-3EF5FA41BC10}" srcOrd="0" destOrd="0" parTransId="{D92D02ED-083B-40CC-A41F-6CE7A2F6C2A7}" sibTransId="{A2F435BB-4942-46AE-A91A-82B25AAF286D}"/>
    <dgm:cxn modelId="{BA5A5EE7-20C9-4007-9F89-60E6E5F032AB}" type="presOf" srcId="{97441293-AFCF-4EB3-8A6C-FD701267792E}" destId="{DC675CC0-34F1-46D1-A2DA-F072AB213121}" srcOrd="0" destOrd="0" presId="urn:microsoft.com/office/officeart/2005/8/layout/vList2"/>
    <dgm:cxn modelId="{C7FC7DEA-B57C-482B-B9EA-8DF3D778552F}" srcId="{117C622C-6AC4-4744-BBD1-CEE41F933A4A}" destId="{97441293-AFCF-4EB3-8A6C-FD701267792E}" srcOrd="2" destOrd="0" parTransId="{E323632F-2264-46D0-B77F-C3C5C2811424}" sibTransId="{2A9DA89F-CB91-4406-8428-72A01D054D14}"/>
    <dgm:cxn modelId="{CF9044F4-10B0-442F-9455-3AB25142A7DD}" type="presOf" srcId="{3BCAE9E2-57A9-41E8-9C4E-F557224359C9}" destId="{4F049BD0-2958-4C4B-B89C-C13EB9BE2D79}" srcOrd="0" destOrd="0" presId="urn:microsoft.com/office/officeart/2005/8/layout/vList2"/>
    <dgm:cxn modelId="{522605F8-2557-410D-B282-8840A5BE119D}" type="presParOf" srcId="{49E05E4F-027A-45C5-B422-AFA142E9AB08}" destId="{D34A8EC1-1452-4914-9256-71749531D87B}" srcOrd="0" destOrd="0" presId="urn:microsoft.com/office/officeart/2005/8/layout/vList2"/>
    <dgm:cxn modelId="{390ECE1B-79E8-433E-AA43-FA422BAC8048}" type="presParOf" srcId="{49E05E4F-027A-45C5-B422-AFA142E9AB08}" destId="{09D06FFF-92D2-4AD7-A278-2D62F00B3CD0}" srcOrd="1" destOrd="0" presId="urn:microsoft.com/office/officeart/2005/8/layout/vList2"/>
    <dgm:cxn modelId="{D4272180-44B4-4939-8F2E-B31F40C54315}" type="presParOf" srcId="{49E05E4F-027A-45C5-B422-AFA142E9AB08}" destId="{4F049BD0-2958-4C4B-B89C-C13EB9BE2D79}" srcOrd="2" destOrd="0" presId="urn:microsoft.com/office/officeart/2005/8/layout/vList2"/>
    <dgm:cxn modelId="{89979A34-7869-4499-9EA2-D78E01DC69B1}" type="presParOf" srcId="{49E05E4F-027A-45C5-B422-AFA142E9AB08}" destId="{093B8794-AC48-46C0-930C-0053F06E076D}" srcOrd="3" destOrd="0" presId="urn:microsoft.com/office/officeart/2005/8/layout/vList2"/>
    <dgm:cxn modelId="{3681DCD5-95BA-4C54-8801-4E02CD9D9165}" type="presParOf" srcId="{49E05E4F-027A-45C5-B422-AFA142E9AB08}" destId="{DC675CC0-34F1-46D1-A2DA-F072AB213121}" srcOrd="4" destOrd="0" presId="urn:microsoft.com/office/officeart/2005/8/layout/vList2"/>
    <dgm:cxn modelId="{2C85E1DB-DD51-4B7E-98E0-1B1EA221CC79}" type="presParOf" srcId="{49E05E4F-027A-45C5-B422-AFA142E9AB08}" destId="{094EF828-D09C-49F6-9B26-0F42821D49CF}" srcOrd="5" destOrd="0" presId="urn:microsoft.com/office/officeart/2005/8/layout/vList2"/>
    <dgm:cxn modelId="{4B9250F4-6771-4A2A-BFF9-B69E4F648DF5}" type="presParOf" srcId="{49E05E4F-027A-45C5-B422-AFA142E9AB08}" destId="{77B48BA0-0BA7-4D82-BC72-B6F0C72B0CA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6943CA-E011-4176-B983-2FE34CE1422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B4C674-7581-4402-876F-AAB154AC9A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2023-2025 MeRA will require a primary port facility to install the 12-turbine research array.</a:t>
          </a:r>
        </a:p>
      </dgm:t>
    </dgm:pt>
    <dgm:pt modelId="{23EA4F92-9D56-4A75-95B9-CD26E6A211F5}" type="parTrans" cxnId="{C915523E-771E-42AA-B46C-B57E9B4B5792}">
      <dgm:prSet/>
      <dgm:spPr/>
      <dgm:t>
        <a:bodyPr/>
        <a:lstStyle/>
        <a:p>
          <a:endParaRPr lang="en-US"/>
        </a:p>
      </dgm:t>
    </dgm:pt>
    <dgm:pt modelId="{9423EB34-B8AE-4567-AD65-19CFBBC812BA}" type="sibTrans" cxnId="{C915523E-771E-42AA-B46C-B57E9B4B579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17F9114-5D25-47FF-97F8-AE5E962AF8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2028-2030  The primary port facility is expanded to  commercial-ready, anticipating roughly 120 turbines (S1+S2). O&amp;M port online.</a:t>
          </a:r>
        </a:p>
      </dgm:t>
    </dgm:pt>
    <dgm:pt modelId="{57CE5905-CB7E-4EE9-BC7A-72171DFFD6F3}" type="parTrans" cxnId="{CF0F60D5-BFD6-4EDD-9A27-E89A86F4FC3C}">
      <dgm:prSet/>
      <dgm:spPr/>
      <dgm:t>
        <a:bodyPr/>
        <a:lstStyle/>
        <a:p>
          <a:endParaRPr lang="en-US"/>
        </a:p>
      </dgm:t>
    </dgm:pt>
    <dgm:pt modelId="{45E546BF-7B9A-4D01-A4FB-D984E7EF8665}" type="sibTrans" cxnId="{CF0F60D5-BFD6-4EDD-9A27-E89A86F4FC3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4716B82-096B-4F9D-8FD7-5911C5C233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2031 Solicitation 1 approx. 800MW or 60 turbines.</a:t>
          </a:r>
        </a:p>
      </dgm:t>
    </dgm:pt>
    <dgm:pt modelId="{D1DF60C3-E745-4F57-9251-5BF18312F1E4}" type="parTrans" cxnId="{3C1DC1FF-B1F8-4A71-A18C-D9926F588133}">
      <dgm:prSet/>
      <dgm:spPr/>
      <dgm:t>
        <a:bodyPr/>
        <a:lstStyle/>
        <a:p>
          <a:endParaRPr lang="en-US"/>
        </a:p>
      </dgm:t>
    </dgm:pt>
    <dgm:pt modelId="{972C5F6D-010B-4B8D-9A6D-93C5C544BB77}" type="sibTrans" cxnId="{3C1DC1FF-B1F8-4A71-A18C-D9926F58813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AAEC53-55C7-4FEE-904C-7777D21FB6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2032 Solicitation 2 approx. 800MW or 60 turbines.</a:t>
          </a:r>
        </a:p>
      </dgm:t>
    </dgm:pt>
    <dgm:pt modelId="{5CC59B6B-C909-49D2-B50A-3426DB939EAF}" type="parTrans" cxnId="{85B3FCEC-E682-4269-9E67-C4BC57F5F34F}">
      <dgm:prSet/>
      <dgm:spPr/>
      <dgm:t>
        <a:bodyPr/>
        <a:lstStyle/>
        <a:p>
          <a:endParaRPr lang="en-US"/>
        </a:p>
      </dgm:t>
    </dgm:pt>
    <dgm:pt modelId="{A8247CFE-EC69-46D5-99A4-6DD0FB2F7E4C}" type="sibTrans" cxnId="{85B3FCEC-E682-4269-9E67-C4BC57F5F34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BCC8F3-0600-4E83-90F0-675D038EE7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2032-2034 SOV port, a second marshaling  and foundation manufacturing facility. </a:t>
          </a:r>
        </a:p>
      </dgm:t>
    </dgm:pt>
    <dgm:pt modelId="{36B7B7F7-57A5-4B13-B14C-63F8DA580DE5}" type="parTrans" cxnId="{788B4FD6-0C88-405F-A36E-4D85FB7568EC}">
      <dgm:prSet/>
      <dgm:spPr/>
      <dgm:t>
        <a:bodyPr/>
        <a:lstStyle/>
        <a:p>
          <a:endParaRPr lang="en-US"/>
        </a:p>
      </dgm:t>
    </dgm:pt>
    <dgm:pt modelId="{FE8E078E-32C9-4E37-8E71-B1CB527B59CA}" type="sibTrans" cxnId="{788B4FD6-0C88-405F-A36E-4D85FB7568E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E6EBF1-1008-46A0-ADA9-855DCA0700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2035 Solicitation 3 1100MW</a:t>
          </a:r>
        </a:p>
      </dgm:t>
    </dgm:pt>
    <dgm:pt modelId="{CEA66F64-EAD6-4A9F-8992-B8EC45B40DB2}" type="parTrans" cxnId="{15D8E099-E5A6-43DF-AB29-CBA312ACD584}">
      <dgm:prSet/>
      <dgm:spPr/>
      <dgm:t>
        <a:bodyPr/>
        <a:lstStyle/>
        <a:p>
          <a:endParaRPr lang="en-US"/>
        </a:p>
      </dgm:t>
    </dgm:pt>
    <dgm:pt modelId="{2C9DBA9A-0D7D-4FEB-AE8B-EB53B1CC0129}" type="sibTrans" cxnId="{15D8E099-E5A6-43DF-AB29-CBA312ACD58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133F20D-533A-41BF-8906-E274220D99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2037 Solicitation 4 1100MW</a:t>
          </a:r>
        </a:p>
      </dgm:t>
    </dgm:pt>
    <dgm:pt modelId="{B00CE9A1-3895-453B-9A30-1D5EB497FBC3}" type="parTrans" cxnId="{274DA626-AA7A-4C82-9DE7-6E1131B895D0}">
      <dgm:prSet/>
      <dgm:spPr/>
      <dgm:t>
        <a:bodyPr/>
        <a:lstStyle/>
        <a:p>
          <a:endParaRPr lang="en-US"/>
        </a:p>
      </dgm:t>
    </dgm:pt>
    <dgm:pt modelId="{628FF8A1-9E60-4C0D-B9A2-FE0C29C5DCF8}" type="sibTrans" cxnId="{274DA626-AA7A-4C82-9DE7-6E1131B895D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9F519A2-F7D2-4895-8164-9EA4967477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2040 Solicitation 5 1100MW</a:t>
          </a:r>
        </a:p>
      </dgm:t>
    </dgm:pt>
    <dgm:pt modelId="{4E1D3EAF-1CC3-4077-9115-64C0E5964FA9}" type="parTrans" cxnId="{4A3D1D72-AB3E-42E8-9617-BBCEA56B3109}">
      <dgm:prSet/>
      <dgm:spPr/>
      <dgm:t>
        <a:bodyPr/>
        <a:lstStyle/>
        <a:p>
          <a:endParaRPr lang="en-US"/>
        </a:p>
      </dgm:t>
    </dgm:pt>
    <dgm:pt modelId="{102C2AFB-A95F-4FDE-AB1B-41D82451A309}" type="sibTrans" cxnId="{4A3D1D72-AB3E-42E8-9617-BBCEA56B3109}">
      <dgm:prSet/>
      <dgm:spPr/>
      <dgm:t>
        <a:bodyPr/>
        <a:lstStyle/>
        <a:p>
          <a:endParaRPr lang="en-US"/>
        </a:p>
      </dgm:t>
    </dgm:pt>
    <dgm:pt modelId="{930E9114-0FD4-4A6A-998F-29C9B3F4EC45}" type="pres">
      <dgm:prSet presAssocID="{0C6943CA-E011-4176-B983-2FE34CE14220}" presName="diagram" presStyleCnt="0">
        <dgm:presLayoutVars>
          <dgm:dir/>
          <dgm:resizeHandles val="exact"/>
        </dgm:presLayoutVars>
      </dgm:prSet>
      <dgm:spPr/>
    </dgm:pt>
    <dgm:pt modelId="{E49EE98C-042C-4AE3-9421-63F620A25582}" type="pres">
      <dgm:prSet presAssocID="{54B4C674-7581-4402-876F-AAB154AC9A6A}" presName="node" presStyleLbl="node1" presStyleIdx="0" presStyleCnt="8">
        <dgm:presLayoutVars>
          <dgm:bulletEnabled val="1"/>
        </dgm:presLayoutVars>
      </dgm:prSet>
      <dgm:spPr/>
    </dgm:pt>
    <dgm:pt modelId="{A72B33B8-309E-4387-BC3C-ED8F23B50162}" type="pres">
      <dgm:prSet presAssocID="{9423EB34-B8AE-4567-AD65-19CFBBC812BA}" presName="sibTrans" presStyleCnt="0"/>
      <dgm:spPr/>
    </dgm:pt>
    <dgm:pt modelId="{25A7260B-3715-415F-BE8D-308ACE43C463}" type="pres">
      <dgm:prSet presAssocID="{F17F9114-5D25-47FF-97F8-AE5E962AF81F}" presName="node" presStyleLbl="node1" presStyleIdx="1" presStyleCnt="8">
        <dgm:presLayoutVars>
          <dgm:bulletEnabled val="1"/>
        </dgm:presLayoutVars>
      </dgm:prSet>
      <dgm:spPr/>
    </dgm:pt>
    <dgm:pt modelId="{6DF33BFC-C434-4475-A43C-9FF8E133B388}" type="pres">
      <dgm:prSet presAssocID="{45E546BF-7B9A-4D01-A4FB-D984E7EF8665}" presName="sibTrans" presStyleCnt="0"/>
      <dgm:spPr/>
    </dgm:pt>
    <dgm:pt modelId="{C82E2667-A8D0-4945-B685-4BE465B1BDED}" type="pres">
      <dgm:prSet presAssocID="{14716B82-096B-4F9D-8FD7-5911C5C233F5}" presName="node" presStyleLbl="node1" presStyleIdx="2" presStyleCnt="8">
        <dgm:presLayoutVars>
          <dgm:bulletEnabled val="1"/>
        </dgm:presLayoutVars>
      </dgm:prSet>
      <dgm:spPr/>
    </dgm:pt>
    <dgm:pt modelId="{54299DC2-364F-4DED-8A62-E28DF7F5B28D}" type="pres">
      <dgm:prSet presAssocID="{972C5F6D-010B-4B8D-9A6D-93C5C544BB77}" presName="sibTrans" presStyleCnt="0"/>
      <dgm:spPr/>
    </dgm:pt>
    <dgm:pt modelId="{065219E8-ACE3-47F2-BBCA-253CDDD54B42}" type="pres">
      <dgm:prSet presAssocID="{D2AAEC53-55C7-4FEE-904C-7777D21FB629}" presName="node" presStyleLbl="node1" presStyleIdx="3" presStyleCnt="8">
        <dgm:presLayoutVars>
          <dgm:bulletEnabled val="1"/>
        </dgm:presLayoutVars>
      </dgm:prSet>
      <dgm:spPr/>
    </dgm:pt>
    <dgm:pt modelId="{D9B8A712-5905-46C1-9F33-ED4B3C5BEC90}" type="pres">
      <dgm:prSet presAssocID="{A8247CFE-EC69-46D5-99A4-6DD0FB2F7E4C}" presName="sibTrans" presStyleCnt="0"/>
      <dgm:spPr/>
    </dgm:pt>
    <dgm:pt modelId="{E13D3332-EBF5-44F9-ADC0-8F1280F3ED17}" type="pres">
      <dgm:prSet presAssocID="{5EBCC8F3-0600-4E83-90F0-675D038EE7CA}" presName="node" presStyleLbl="node1" presStyleIdx="4" presStyleCnt="8">
        <dgm:presLayoutVars>
          <dgm:bulletEnabled val="1"/>
        </dgm:presLayoutVars>
      </dgm:prSet>
      <dgm:spPr/>
    </dgm:pt>
    <dgm:pt modelId="{E2F373E5-4BCE-4D14-8FF5-30C9655CDDCB}" type="pres">
      <dgm:prSet presAssocID="{FE8E078E-32C9-4E37-8E71-B1CB527B59CA}" presName="sibTrans" presStyleCnt="0"/>
      <dgm:spPr/>
    </dgm:pt>
    <dgm:pt modelId="{9E797880-5DED-4EB9-92A2-1D86E24A533E}" type="pres">
      <dgm:prSet presAssocID="{ADE6EBF1-1008-46A0-ADA9-855DCA0700CD}" presName="node" presStyleLbl="node1" presStyleIdx="5" presStyleCnt="8">
        <dgm:presLayoutVars>
          <dgm:bulletEnabled val="1"/>
        </dgm:presLayoutVars>
      </dgm:prSet>
      <dgm:spPr/>
    </dgm:pt>
    <dgm:pt modelId="{C90A7ADC-6FF1-47A7-8160-9912C77BA2F6}" type="pres">
      <dgm:prSet presAssocID="{2C9DBA9A-0D7D-4FEB-AE8B-EB53B1CC0129}" presName="sibTrans" presStyleCnt="0"/>
      <dgm:spPr/>
    </dgm:pt>
    <dgm:pt modelId="{CDCCA296-D3F4-4B57-B460-35EE86E79109}" type="pres">
      <dgm:prSet presAssocID="{2133F20D-533A-41BF-8906-E274220D991A}" presName="node" presStyleLbl="node1" presStyleIdx="6" presStyleCnt="8">
        <dgm:presLayoutVars>
          <dgm:bulletEnabled val="1"/>
        </dgm:presLayoutVars>
      </dgm:prSet>
      <dgm:spPr/>
    </dgm:pt>
    <dgm:pt modelId="{609B407A-16C7-4F22-A4A6-66E411BBC443}" type="pres">
      <dgm:prSet presAssocID="{628FF8A1-9E60-4C0D-B9A2-FE0C29C5DCF8}" presName="sibTrans" presStyleCnt="0"/>
      <dgm:spPr/>
    </dgm:pt>
    <dgm:pt modelId="{0DBBBC3F-AB48-4212-82F8-BCF6E397CC90}" type="pres">
      <dgm:prSet presAssocID="{19F519A2-F7D2-4895-8164-9EA496747788}" presName="node" presStyleLbl="node1" presStyleIdx="7" presStyleCnt="8">
        <dgm:presLayoutVars>
          <dgm:bulletEnabled val="1"/>
        </dgm:presLayoutVars>
      </dgm:prSet>
      <dgm:spPr/>
    </dgm:pt>
  </dgm:ptLst>
  <dgm:cxnLst>
    <dgm:cxn modelId="{419CB41B-F450-41C7-A1A8-CCF989700AC9}" type="presOf" srcId="{54B4C674-7581-4402-876F-AAB154AC9A6A}" destId="{E49EE98C-042C-4AE3-9421-63F620A25582}" srcOrd="0" destOrd="0" presId="urn:microsoft.com/office/officeart/2005/8/layout/default"/>
    <dgm:cxn modelId="{7D98941E-EEFA-4EEA-9C26-F680D44C908E}" type="presOf" srcId="{5EBCC8F3-0600-4E83-90F0-675D038EE7CA}" destId="{E13D3332-EBF5-44F9-ADC0-8F1280F3ED17}" srcOrd="0" destOrd="0" presId="urn:microsoft.com/office/officeart/2005/8/layout/default"/>
    <dgm:cxn modelId="{274DA626-AA7A-4C82-9DE7-6E1131B895D0}" srcId="{0C6943CA-E011-4176-B983-2FE34CE14220}" destId="{2133F20D-533A-41BF-8906-E274220D991A}" srcOrd="6" destOrd="0" parTransId="{B00CE9A1-3895-453B-9A30-1D5EB497FBC3}" sibTransId="{628FF8A1-9E60-4C0D-B9A2-FE0C29C5DCF8}"/>
    <dgm:cxn modelId="{C915523E-771E-42AA-B46C-B57E9B4B5792}" srcId="{0C6943CA-E011-4176-B983-2FE34CE14220}" destId="{54B4C674-7581-4402-876F-AAB154AC9A6A}" srcOrd="0" destOrd="0" parTransId="{23EA4F92-9D56-4A75-95B9-CD26E6A211F5}" sibTransId="{9423EB34-B8AE-4567-AD65-19CFBBC812BA}"/>
    <dgm:cxn modelId="{84CD9046-B0F2-41B8-9969-4B07AAE8201A}" type="presOf" srcId="{D2AAEC53-55C7-4FEE-904C-7777D21FB629}" destId="{065219E8-ACE3-47F2-BBCA-253CDDD54B42}" srcOrd="0" destOrd="0" presId="urn:microsoft.com/office/officeart/2005/8/layout/default"/>
    <dgm:cxn modelId="{4A3D1D72-AB3E-42E8-9617-BBCEA56B3109}" srcId="{0C6943CA-E011-4176-B983-2FE34CE14220}" destId="{19F519A2-F7D2-4895-8164-9EA496747788}" srcOrd="7" destOrd="0" parTransId="{4E1D3EAF-1CC3-4077-9115-64C0E5964FA9}" sibTransId="{102C2AFB-A95F-4FDE-AB1B-41D82451A309}"/>
    <dgm:cxn modelId="{60E3AB7E-3E93-42C9-BDC7-81EF7C1C9E10}" type="presOf" srcId="{19F519A2-F7D2-4895-8164-9EA496747788}" destId="{0DBBBC3F-AB48-4212-82F8-BCF6E397CC90}" srcOrd="0" destOrd="0" presId="urn:microsoft.com/office/officeart/2005/8/layout/default"/>
    <dgm:cxn modelId="{DC2DA17F-1CA1-4F28-B590-9FB72389BE17}" type="presOf" srcId="{14716B82-096B-4F9D-8FD7-5911C5C233F5}" destId="{C82E2667-A8D0-4945-B685-4BE465B1BDED}" srcOrd="0" destOrd="0" presId="urn:microsoft.com/office/officeart/2005/8/layout/default"/>
    <dgm:cxn modelId="{51A40885-62B8-4C8C-8BAF-C12E7821B637}" type="presOf" srcId="{0C6943CA-E011-4176-B983-2FE34CE14220}" destId="{930E9114-0FD4-4A6A-998F-29C9B3F4EC45}" srcOrd="0" destOrd="0" presId="urn:microsoft.com/office/officeart/2005/8/layout/default"/>
    <dgm:cxn modelId="{15D8E099-E5A6-43DF-AB29-CBA312ACD584}" srcId="{0C6943CA-E011-4176-B983-2FE34CE14220}" destId="{ADE6EBF1-1008-46A0-ADA9-855DCA0700CD}" srcOrd="5" destOrd="0" parTransId="{CEA66F64-EAD6-4A9F-8992-B8EC45B40DB2}" sibTransId="{2C9DBA9A-0D7D-4FEB-AE8B-EB53B1CC0129}"/>
    <dgm:cxn modelId="{EC2C12AB-49E2-4C72-B255-8554A5A00D13}" type="presOf" srcId="{ADE6EBF1-1008-46A0-ADA9-855DCA0700CD}" destId="{9E797880-5DED-4EB9-92A2-1D86E24A533E}" srcOrd="0" destOrd="0" presId="urn:microsoft.com/office/officeart/2005/8/layout/default"/>
    <dgm:cxn modelId="{427A8FBE-5152-4566-A06E-E585DBBFBA78}" type="presOf" srcId="{F17F9114-5D25-47FF-97F8-AE5E962AF81F}" destId="{25A7260B-3715-415F-BE8D-308ACE43C463}" srcOrd="0" destOrd="0" presId="urn:microsoft.com/office/officeart/2005/8/layout/default"/>
    <dgm:cxn modelId="{80FCB7CE-2F3A-47AD-A209-8240721DAC73}" type="presOf" srcId="{2133F20D-533A-41BF-8906-E274220D991A}" destId="{CDCCA296-D3F4-4B57-B460-35EE86E79109}" srcOrd="0" destOrd="0" presId="urn:microsoft.com/office/officeart/2005/8/layout/default"/>
    <dgm:cxn modelId="{CF0F60D5-BFD6-4EDD-9A27-E89A86F4FC3C}" srcId="{0C6943CA-E011-4176-B983-2FE34CE14220}" destId="{F17F9114-5D25-47FF-97F8-AE5E962AF81F}" srcOrd="1" destOrd="0" parTransId="{57CE5905-CB7E-4EE9-BC7A-72171DFFD6F3}" sibTransId="{45E546BF-7B9A-4D01-A4FB-D984E7EF8665}"/>
    <dgm:cxn modelId="{788B4FD6-0C88-405F-A36E-4D85FB7568EC}" srcId="{0C6943CA-E011-4176-B983-2FE34CE14220}" destId="{5EBCC8F3-0600-4E83-90F0-675D038EE7CA}" srcOrd="4" destOrd="0" parTransId="{36B7B7F7-57A5-4B13-B14C-63F8DA580DE5}" sibTransId="{FE8E078E-32C9-4E37-8E71-B1CB527B59CA}"/>
    <dgm:cxn modelId="{85B3FCEC-E682-4269-9E67-C4BC57F5F34F}" srcId="{0C6943CA-E011-4176-B983-2FE34CE14220}" destId="{D2AAEC53-55C7-4FEE-904C-7777D21FB629}" srcOrd="3" destOrd="0" parTransId="{5CC59B6B-C909-49D2-B50A-3426DB939EAF}" sibTransId="{A8247CFE-EC69-46D5-99A4-6DD0FB2F7E4C}"/>
    <dgm:cxn modelId="{3C1DC1FF-B1F8-4A71-A18C-D9926F588133}" srcId="{0C6943CA-E011-4176-B983-2FE34CE14220}" destId="{14716B82-096B-4F9D-8FD7-5911C5C233F5}" srcOrd="2" destOrd="0" parTransId="{D1DF60C3-E745-4F57-9251-5BF18312F1E4}" sibTransId="{972C5F6D-010B-4B8D-9A6D-93C5C544BB77}"/>
    <dgm:cxn modelId="{64B34D91-3226-40EA-9CB1-2FDC42482209}" type="presParOf" srcId="{930E9114-0FD4-4A6A-998F-29C9B3F4EC45}" destId="{E49EE98C-042C-4AE3-9421-63F620A25582}" srcOrd="0" destOrd="0" presId="urn:microsoft.com/office/officeart/2005/8/layout/default"/>
    <dgm:cxn modelId="{EF5858D9-B5F0-4BEB-BB21-53F835953230}" type="presParOf" srcId="{930E9114-0FD4-4A6A-998F-29C9B3F4EC45}" destId="{A72B33B8-309E-4387-BC3C-ED8F23B50162}" srcOrd="1" destOrd="0" presId="urn:microsoft.com/office/officeart/2005/8/layout/default"/>
    <dgm:cxn modelId="{5E2755DE-7F8E-4F38-9EAF-BA8977CBE028}" type="presParOf" srcId="{930E9114-0FD4-4A6A-998F-29C9B3F4EC45}" destId="{25A7260B-3715-415F-BE8D-308ACE43C463}" srcOrd="2" destOrd="0" presId="urn:microsoft.com/office/officeart/2005/8/layout/default"/>
    <dgm:cxn modelId="{1C92797A-5E7A-4D74-A72B-3B4C96A21F5A}" type="presParOf" srcId="{930E9114-0FD4-4A6A-998F-29C9B3F4EC45}" destId="{6DF33BFC-C434-4475-A43C-9FF8E133B388}" srcOrd="3" destOrd="0" presId="urn:microsoft.com/office/officeart/2005/8/layout/default"/>
    <dgm:cxn modelId="{6E29CCEE-6B34-49EC-8BB9-A5EEBEDB0DEF}" type="presParOf" srcId="{930E9114-0FD4-4A6A-998F-29C9B3F4EC45}" destId="{C82E2667-A8D0-4945-B685-4BE465B1BDED}" srcOrd="4" destOrd="0" presId="urn:microsoft.com/office/officeart/2005/8/layout/default"/>
    <dgm:cxn modelId="{88D7ECE9-4F50-4D6A-989B-716535D14EAE}" type="presParOf" srcId="{930E9114-0FD4-4A6A-998F-29C9B3F4EC45}" destId="{54299DC2-364F-4DED-8A62-E28DF7F5B28D}" srcOrd="5" destOrd="0" presId="urn:microsoft.com/office/officeart/2005/8/layout/default"/>
    <dgm:cxn modelId="{F12D5473-B498-4EB6-8E72-B9DD1FF00AF8}" type="presParOf" srcId="{930E9114-0FD4-4A6A-998F-29C9B3F4EC45}" destId="{065219E8-ACE3-47F2-BBCA-253CDDD54B42}" srcOrd="6" destOrd="0" presId="urn:microsoft.com/office/officeart/2005/8/layout/default"/>
    <dgm:cxn modelId="{FE4D1468-5911-4107-8119-6045A772D43A}" type="presParOf" srcId="{930E9114-0FD4-4A6A-998F-29C9B3F4EC45}" destId="{D9B8A712-5905-46C1-9F33-ED4B3C5BEC90}" srcOrd="7" destOrd="0" presId="urn:microsoft.com/office/officeart/2005/8/layout/default"/>
    <dgm:cxn modelId="{41385E32-82D9-42AD-BC85-587B82025B43}" type="presParOf" srcId="{930E9114-0FD4-4A6A-998F-29C9B3F4EC45}" destId="{E13D3332-EBF5-44F9-ADC0-8F1280F3ED17}" srcOrd="8" destOrd="0" presId="urn:microsoft.com/office/officeart/2005/8/layout/default"/>
    <dgm:cxn modelId="{D86E364A-2C77-40E0-8454-5B91ACC6B879}" type="presParOf" srcId="{930E9114-0FD4-4A6A-998F-29C9B3F4EC45}" destId="{E2F373E5-4BCE-4D14-8FF5-30C9655CDDCB}" srcOrd="9" destOrd="0" presId="urn:microsoft.com/office/officeart/2005/8/layout/default"/>
    <dgm:cxn modelId="{29EDA60C-526D-4B08-8CAF-E2B43DFD1FD2}" type="presParOf" srcId="{930E9114-0FD4-4A6A-998F-29C9B3F4EC45}" destId="{9E797880-5DED-4EB9-92A2-1D86E24A533E}" srcOrd="10" destOrd="0" presId="urn:microsoft.com/office/officeart/2005/8/layout/default"/>
    <dgm:cxn modelId="{63E0AA5D-7662-4AC9-BFC8-AE34285260A4}" type="presParOf" srcId="{930E9114-0FD4-4A6A-998F-29C9B3F4EC45}" destId="{C90A7ADC-6FF1-47A7-8160-9912C77BA2F6}" srcOrd="11" destOrd="0" presId="urn:microsoft.com/office/officeart/2005/8/layout/default"/>
    <dgm:cxn modelId="{D81EEDF0-F4AD-4ED5-B724-736D1C81C362}" type="presParOf" srcId="{930E9114-0FD4-4A6A-998F-29C9B3F4EC45}" destId="{CDCCA296-D3F4-4B57-B460-35EE86E79109}" srcOrd="12" destOrd="0" presId="urn:microsoft.com/office/officeart/2005/8/layout/default"/>
    <dgm:cxn modelId="{C5EB74DC-C4EF-4C0B-9B42-1F3D362880D8}" type="presParOf" srcId="{930E9114-0FD4-4A6A-998F-29C9B3F4EC45}" destId="{609B407A-16C7-4F22-A4A6-66E411BBC443}" srcOrd="13" destOrd="0" presId="urn:microsoft.com/office/officeart/2005/8/layout/default"/>
    <dgm:cxn modelId="{135640BE-83B5-4260-AFC6-7EB4499438FF}" type="presParOf" srcId="{930E9114-0FD4-4A6A-998F-29C9B3F4EC45}" destId="{0DBBBC3F-AB48-4212-82F8-BCF6E397CC9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1EF0E7-2666-471F-BEB7-A4C29CA3BB4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5AD1B9-4014-417F-889C-A65455DDA54F}">
      <dgm:prSet/>
      <dgm:spPr/>
      <dgm:t>
        <a:bodyPr/>
        <a:lstStyle/>
        <a:p>
          <a:r>
            <a:rPr lang="en-US" dirty="0"/>
            <a:t>WTIV – Wind Turbine Installation Vessel. Large crane, jacking spuds, dynamic positioning. </a:t>
          </a:r>
        </a:p>
      </dgm:t>
    </dgm:pt>
    <dgm:pt modelId="{9CDEA693-1FC8-4C7D-81DB-EF1C77457DA1}" type="parTrans" cxnId="{EA4A3AB4-BDC7-4A52-A1A1-AC81A454A812}">
      <dgm:prSet/>
      <dgm:spPr/>
      <dgm:t>
        <a:bodyPr/>
        <a:lstStyle/>
        <a:p>
          <a:endParaRPr lang="en-US"/>
        </a:p>
      </dgm:t>
    </dgm:pt>
    <dgm:pt modelId="{AD7B830D-7483-4CFF-9083-F3691378D6C4}" type="sibTrans" cxnId="{EA4A3AB4-BDC7-4A52-A1A1-AC81A454A812}">
      <dgm:prSet/>
      <dgm:spPr/>
      <dgm:t>
        <a:bodyPr/>
        <a:lstStyle/>
        <a:p>
          <a:endParaRPr lang="en-US"/>
        </a:p>
      </dgm:t>
    </dgm:pt>
    <dgm:pt modelId="{CA4F4A33-F4BD-430A-9749-91EC33C189A2}">
      <dgm:prSet/>
      <dgm:spPr/>
      <dgm:t>
        <a:bodyPr/>
        <a:lstStyle/>
        <a:p>
          <a:r>
            <a:rPr lang="en-US" dirty="0"/>
            <a:t>SOV – Service Operation Vessel, vessels that are equipped to provide routine repair and maintenance to the wind farm</a:t>
          </a:r>
        </a:p>
      </dgm:t>
    </dgm:pt>
    <dgm:pt modelId="{122426C0-FE4C-4783-A241-ED63FEDB09A2}" type="parTrans" cxnId="{4BE71B2B-1529-40F3-8379-D3D5B4686256}">
      <dgm:prSet/>
      <dgm:spPr/>
      <dgm:t>
        <a:bodyPr/>
        <a:lstStyle/>
        <a:p>
          <a:endParaRPr lang="en-US"/>
        </a:p>
      </dgm:t>
    </dgm:pt>
    <dgm:pt modelId="{A48AFD74-A4F6-4247-8252-8138F167C5DE}" type="sibTrans" cxnId="{4BE71B2B-1529-40F3-8379-D3D5B4686256}">
      <dgm:prSet/>
      <dgm:spPr/>
      <dgm:t>
        <a:bodyPr/>
        <a:lstStyle/>
        <a:p>
          <a:endParaRPr lang="en-US"/>
        </a:p>
      </dgm:t>
    </dgm:pt>
    <dgm:pt modelId="{96361B1C-E7B2-43B6-9CDF-43F581A90228}">
      <dgm:prSet/>
      <dgm:spPr/>
      <dgm:t>
        <a:bodyPr/>
        <a:lstStyle/>
        <a:p>
          <a:r>
            <a:rPr lang="en-US" dirty="0"/>
            <a:t>CTV</a:t>
          </a:r>
          <a:r>
            <a:rPr lang="en-US" baseline="0" dirty="0"/>
            <a:t> – Crew Transfer Vessel, high speed and capable of moving crew from one place to the next. </a:t>
          </a:r>
          <a:endParaRPr lang="en-US" dirty="0"/>
        </a:p>
      </dgm:t>
    </dgm:pt>
    <dgm:pt modelId="{DBBC1560-2786-4725-BFDB-EA757BA93318}" type="parTrans" cxnId="{4C9D2CB5-0B55-423F-A492-AB8B9C694463}">
      <dgm:prSet/>
      <dgm:spPr/>
      <dgm:t>
        <a:bodyPr/>
        <a:lstStyle/>
        <a:p>
          <a:endParaRPr lang="en-US"/>
        </a:p>
      </dgm:t>
    </dgm:pt>
    <dgm:pt modelId="{04A85818-4687-42B4-A769-8FCEAAF4172B}" type="sibTrans" cxnId="{4C9D2CB5-0B55-423F-A492-AB8B9C694463}">
      <dgm:prSet/>
      <dgm:spPr/>
      <dgm:t>
        <a:bodyPr/>
        <a:lstStyle/>
        <a:p>
          <a:endParaRPr lang="en-US"/>
        </a:p>
      </dgm:t>
    </dgm:pt>
    <dgm:pt modelId="{43864533-6DC5-462C-BFC5-E95814B62662}">
      <dgm:prSet/>
      <dgm:spPr/>
      <dgm:t>
        <a:bodyPr/>
        <a:lstStyle/>
        <a:p>
          <a:r>
            <a:rPr lang="en-US" dirty="0"/>
            <a:t>Barge – Deck barges and semi-submersible barges are the most common. </a:t>
          </a:r>
        </a:p>
      </dgm:t>
    </dgm:pt>
    <dgm:pt modelId="{10D47D31-0AD2-4AA6-AE3C-59C173281A6A}" type="parTrans" cxnId="{322B5CCF-E8CC-4A50-B25B-B9F1F187BA4F}">
      <dgm:prSet/>
      <dgm:spPr/>
      <dgm:t>
        <a:bodyPr/>
        <a:lstStyle/>
        <a:p>
          <a:endParaRPr lang="en-US"/>
        </a:p>
      </dgm:t>
    </dgm:pt>
    <dgm:pt modelId="{0397A222-BC84-4C93-A111-E53AEB4A1239}" type="sibTrans" cxnId="{322B5CCF-E8CC-4A50-B25B-B9F1F187BA4F}">
      <dgm:prSet/>
      <dgm:spPr/>
      <dgm:t>
        <a:bodyPr/>
        <a:lstStyle/>
        <a:p>
          <a:endParaRPr lang="en-US"/>
        </a:p>
      </dgm:t>
    </dgm:pt>
    <dgm:pt modelId="{7DA3838A-1963-439D-A3CB-DF28D297C8BE}">
      <dgm:prSet/>
      <dgm:spPr/>
      <dgm:t>
        <a:bodyPr/>
        <a:lstStyle/>
        <a:p>
          <a:r>
            <a:rPr lang="en-US" dirty="0"/>
            <a:t>Delivery Vessel – General cargo or heavy lift vessel that is used to transport WTG components to the marshaling facility. 8-10m draft.</a:t>
          </a:r>
        </a:p>
      </dgm:t>
    </dgm:pt>
    <dgm:pt modelId="{8487EF80-7687-4BAC-B6F3-CDD26018A394}" type="parTrans" cxnId="{9AD46F43-CA1D-404A-B815-86F9E5B923AD}">
      <dgm:prSet/>
      <dgm:spPr/>
      <dgm:t>
        <a:bodyPr/>
        <a:lstStyle/>
        <a:p>
          <a:endParaRPr lang="en-US"/>
        </a:p>
      </dgm:t>
    </dgm:pt>
    <dgm:pt modelId="{3A58705F-9C9A-4693-A255-7549BBE44904}" type="sibTrans" cxnId="{9AD46F43-CA1D-404A-B815-86F9E5B923AD}">
      <dgm:prSet/>
      <dgm:spPr/>
      <dgm:t>
        <a:bodyPr/>
        <a:lstStyle/>
        <a:p>
          <a:endParaRPr lang="en-US"/>
        </a:p>
      </dgm:t>
    </dgm:pt>
    <dgm:pt modelId="{53792264-0B35-405A-9F4C-F72172B9B3FE}" type="pres">
      <dgm:prSet presAssocID="{141EF0E7-2666-471F-BEB7-A4C29CA3BB47}" presName="linear" presStyleCnt="0">
        <dgm:presLayoutVars>
          <dgm:animLvl val="lvl"/>
          <dgm:resizeHandles val="exact"/>
        </dgm:presLayoutVars>
      </dgm:prSet>
      <dgm:spPr/>
    </dgm:pt>
    <dgm:pt modelId="{88AC6913-DCB8-433F-9917-069F89E664B1}" type="pres">
      <dgm:prSet presAssocID="{365AD1B9-4014-417F-889C-A65455DDA54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25EDFE4-7CC7-4901-980A-E458AE8544DA}" type="pres">
      <dgm:prSet presAssocID="{AD7B830D-7483-4CFF-9083-F3691378D6C4}" presName="spacer" presStyleCnt="0"/>
      <dgm:spPr/>
    </dgm:pt>
    <dgm:pt modelId="{21437A04-2466-4028-B609-CB45AFF1B220}" type="pres">
      <dgm:prSet presAssocID="{CA4F4A33-F4BD-430A-9749-91EC33C189A2}" presName="parentText" presStyleLbl="node1" presStyleIdx="1" presStyleCnt="5" custLinFactNeighborX="-1034" custLinFactNeighborY="50002">
        <dgm:presLayoutVars>
          <dgm:chMax val="0"/>
          <dgm:bulletEnabled val="1"/>
        </dgm:presLayoutVars>
      </dgm:prSet>
      <dgm:spPr/>
    </dgm:pt>
    <dgm:pt modelId="{6EBF5EBE-E48D-46A3-9AA1-F2E8A092E679}" type="pres">
      <dgm:prSet presAssocID="{A48AFD74-A4F6-4247-8252-8138F167C5DE}" presName="spacer" presStyleCnt="0"/>
      <dgm:spPr/>
    </dgm:pt>
    <dgm:pt modelId="{76DF018A-3F24-47C2-8DB8-03A916046592}" type="pres">
      <dgm:prSet presAssocID="{96361B1C-E7B2-43B6-9CDF-43F581A9022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70F9D4E-E580-44AE-94EC-124B2BF0D684}" type="pres">
      <dgm:prSet presAssocID="{04A85818-4687-42B4-A769-8FCEAAF4172B}" presName="spacer" presStyleCnt="0"/>
      <dgm:spPr/>
    </dgm:pt>
    <dgm:pt modelId="{D199E16B-AE80-4C51-B6BF-CFADC585093C}" type="pres">
      <dgm:prSet presAssocID="{43864533-6DC5-462C-BFC5-E95814B6266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2D9C242-1D41-49CB-A201-F33DD4776745}" type="pres">
      <dgm:prSet presAssocID="{0397A222-BC84-4C93-A111-E53AEB4A1239}" presName="spacer" presStyleCnt="0"/>
      <dgm:spPr/>
    </dgm:pt>
    <dgm:pt modelId="{053D8721-9F3E-4C93-AAFA-BA96B6001E77}" type="pres">
      <dgm:prSet presAssocID="{7DA3838A-1963-439D-A3CB-DF28D297C8B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BE71B2B-1529-40F3-8379-D3D5B4686256}" srcId="{141EF0E7-2666-471F-BEB7-A4C29CA3BB47}" destId="{CA4F4A33-F4BD-430A-9749-91EC33C189A2}" srcOrd="1" destOrd="0" parTransId="{122426C0-FE4C-4783-A241-ED63FEDB09A2}" sibTransId="{A48AFD74-A4F6-4247-8252-8138F167C5DE}"/>
    <dgm:cxn modelId="{0FF25034-F14B-4A80-9298-CBEF1F36A6EB}" type="presOf" srcId="{43864533-6DC5-462C-BFC5-E95814B62662}" destId="{D199E16B-AE80-4C51-B6BF-CFADC585093C}" srcOrd="0" destOrd="0" presId="urn:microsoft.com/office/officeart/2005/8/layout/vList2"/>
    <dgm:cxn modelId="{0AC1A538-B6DF-4AE3-AF35-4D04B9C04764}" type="presOf" srcId="{365AD1B9-4014-417F-889C-A65455DDA54F}" destId="{88AC6913-DCB8-433F-9917-069F89E664B1}" srcOrd="0" destOrd="0" presId="urn:microsoft.com/office/officeart/2005/8/layout/vList2"/>
    <dgm:cxn modelId="{9AD46F43-CA1D-404A-B815-86F9E5B923AD}" srcId="{141EF0E7-2666-471F-BEB7-A4C29CA3BB47}" destId="{7DA3838A-1963-439D-A3CB-DF28D297C8BE}" srcOrd="4" destOrd="0" parTransId="{8487EF80-7687-4BAC-B6F3-CDD26018A394}" sibTransId="{3A58705F-9C9A-4693-A255-7549BBE44904}"/>
    <dgm:cxn modelId="{247F9044-F34C-4290-A701-5039CC44A659}" type="presOf" srcId="{141EF0E7-2666-471F-BEB7-A4C29CA3BB47}" destId="{53792264-0B35-405A-9F4C-F72172B9B3FE}" srcOrd="0" destOrd="0" presId="urn:microsoft.com/office/officeart/2005/8/layout/vList2"/>
    <dgm:cxn modelId="{C5B4778D-3283-4366-AF49-53DF1C3E4511}" type="presOf" srcId="{CA4F4A33-F4BD-430A-9749-91EC33C189A2}" destId="{21437A04-2466-4028-B609-CB45AFF1B220}" srcOrd="0" destOrd="0" presId="urn:microsoft.com/office/officeart/2005/8/layout/vList2"/>
    <dgm:cxn modelId="{E40D169F-A314-4452-9632-E43D61F35C3C}" type="presOf" srcId="{7DA3838A-1963-439D-A3CB-DF28D297C8BE}" destId="{053D8721-9F3E-4C93-AAFA-BA96B6001E77}" srcOrd="0" destOrd="0" presId="urn:microsoft.com/office/officeart/2005/8/layout/vList2"/>
    <dgm:cxn modelId="{E97084B0-A132-44A4-8A43-A59F6AD42B36}" type="presOf" srcId="{96361B1C-E7B2-43B6-9CDF-43F581A90228}" destId="{76DF018A-3F24-47C2-8DB8-03A916046592}" srcOrd="0" destOrd="0" presId="urn:microsoft.com/office/officeart/2005/8/layout/vList2"/>
    <dgm:cxn modelId="{EA4A3AB4-BDC7-4A52-A1A1-AC81A454A812}" srcId="{141EF0E7-2666-471F-BEB7-A4C29CA3BB47}" destId="{365AD1B9-4014-417F-889C-A65455DDA54F}" srcOrd="0" destOrd="0" parTransId="{9CDEA693-1FC8-4C7D-81DB-EF1C77457DA1}" sibTransId="{AD7B830D-7483-4CFF-9083-F3691378D6C4}"/>
    <dgm:cxn modelId="{4C9D2CB5-0B55-423F-A492-AB8B9C694463}" srcId="{141EF0E7-2666-471F-BEB7-A4C29CA3BB47}" destId="{96361B1C-E7B2-43B6-9CDF-43F581A90228}" srcOrd="2" destOrd="0" parTransId="{DBBC1560-2786-4725-BFDB-EA757BA93318}" sibTransId="{04A85818-4687-42B4-A769-8FCEAAF4172B}"/>
    <dgm:cxn modelId="{322B5CCF-E8CC-4A50-B25B-B9F1F187BA4F}" srcId="{141EF0E7-2666-471F-BEB7-A4C29CA3BB47}" destId="{43864533-6DC5-462C-BFC5-E95814B62662}" srcOrd="3" destOrd="0" parTransId="{10D47D31-0AD2-4AA6-AE3C-59C173281A6A}" sibTransId="{0397A222-BC84-4C93-A111-E53AEB4A1239}"/>
    <dgm:cxn modelId="{64754168-6D50-495A-B16D-27C028593195}" type="presParOf" srcId="{53792264-0B35-405A-9F4C-F72172B9B3FE}" destId="{88AC6913-DCB8-433F-9917-069F89E664B1}" srcOrd="0" destOrd="0" presId="urn:microsoft.com/office/officeart/2005/8/layout/vList2"/>
    <dgm:cxn modelId="{C5AF2BE1-729D-45DF-8E9E-87BD547B1F0F}" type="presParOf" srcId="{53792264-0B35-405A-9F4C-F72172B9B3FE}" destId="{025EDFE4-7CC7-4901-980A-E458AE8544DA}" srcOrd="1" destOrd="0" presId="urn:microsoft.com/office/officeart/2005/8/layout/vList2"/>
    <dgm:cxn modelId="{BDC52B85-9B94-4E22-8AEB-218F648A34DA}" type="presParOf" srcId="{53792264-0B35-405A-9F4C-F72172B9B3FE}" destId="{21437A04-2466-4028-B609-CB45AFF1B220}" srcOrd="2" destOrd="0" presId="urn:microsoft.com/office/officeart/2005/8/layout/vList2"/>
    <dgm:cxn modelId="{D7B55538-1759-4695-8DBE-CE9F4558D8A4}" type="presParOf" srcId="{53792264-0B35-405A-9F4C-F72172B9B3FE}" destId="{6EBF5EBE-E48D-46A3-9AA1-F2E8A092E679}" srcOrd="3" destOrd="0" presId="urn:microsoft.com/office/officeart/2005/8/layout/vList2"/>
    <dgm:cxn modelId="{95AADF66-98A6-421F-A352-99890198D0D2}" type="presParOf" srcId="{53792264-0B35-405A-9F4C-F72172B9B3FE}" destId="{76DF018A-3F24-47C2-8DB8-03A916046592}" srcOrd="4" destOrd="0" presId="urn:microsoft.com/office/officeart/2005/8/layout/vList2"/>
    <dgm:cxn modelId="{C750F42E-265B-4DD5-B3B6-9A591939D19F}" type="presParOf" srcId="{53792264-0B35-405A-9F4C-F72172B9B3FE}" destId="{F70F9D4E-E580-44AE-94EC-124B2BF0D684}" srcOrd="5" destOrd="0" presId="urn:microsoft.com/office/officeart/2005/8/layout/vList2"/>
    <dgm:cxn modelId="{79A16EA4-6D76-464B-A4D6-89910CDB00E5}" type="presParOf" srcId="{53792264-0B35-405A-9F4C-F72172B9B3FE}" destId="{D199E16B-AE80-4C51-B6BF-CFADC585093C}" srcOrd="6" destOrd="0" presId="urn:microsoft.com/office/officeart/2005/8/layout/vList2"/>
    <dgm:cxn modelId="{1E53B76B-3B50-4120-B0D5-53C408E54A3F}" type="presParOf" srcId="{53792264-0B35-405A-9F4C-F72172B9B3FE}" destId="{82D9C242-1D41-49CB-A201-F33DD4776745}" srcOrd="7" destOrd="0" presId="urn:microsoft.com/office/officeart/2005/8/layout/vList2"/>
    <dgm:cxn modelId="{8FB89D9F-B188-475E-8753-940FF9E7F63E}" type="presParOf" srcId="{53792264-0B35-405A-9F4C-F72172B9B3FE}" destId="{053D8721-9F3E-4C93-AAFA-BA96B6001E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1EF0E7-2666-471F-BEB7-A4C29CA3BB4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5AD1B9-4014-417F-889C-A65455DDA54F}">
      <dgm:prSet/>
      <dgm:spPr/>
      <dgm:t>
        <a:bodyPr/>
        <a:lstStyle/>
        <a:p>
          <a:r>
            <a:rPr lang="en-US" dirty="0"/>
            <a:t>AHTS – Anchor handling vessels. Specially designed to handle the large anchors that tether the floaters to the seafloor.  </a:t>
          </a:r>
        </a:p>
      </dgm:t>
    </dgm:pt>
    <dgm:pt modelId="{9CDEA693-1FC8-4C7D-81DB-EF1C77457DA1}" type="parTrans" cxnId="{EA4A3AB4-BDC7-4A52-A1A1-AC81A454A812}">
      <dgm:prSet/>
      <dgm:spPr/>
      <dgm:t>
        <a:bodyPr/>
        <a:lstStyle/>
        <a:p>
          <a:endParaRPr lang="en-US"/>
        </a:p>
      </dgm:t>
    </dgm:pt>
    <dgm:pt modelId="{AD7B830D-7483-4CFF-9083-F3691378D6C4}" type="sibTrans" cxnId="{EA4A3AB4-BDC7-4A52-A1A1-AC81A454A812}">
      <dgm:prSet/>
      <dgm:spPr/>
      <dgm:t>
        <a:bodyPr/>
        <a:lstStyle/>
        <a:p>
          <a:endParaRPr lang="en-US"/>
        </a:p>
      </dgm:t>
    </dgm:pt>
    <dgm:pt modelId="{CA4F4A33-F4BD-430A-9749-91EC33C189A2}">
      <dgm:prSet/>
      <dgm:spPr/>
      <dgm:t>
        <a:bodyPr/>
        <a:lstStyle/>
        <a:p>
          <a:r>
            <a:rPr lang="en-US" dirty="0"/>
            <a:t>Cable Layers – Responsible for installing subsea cables between turbines and to the shoreline. </a:t>
          </a:r>
        </a:p>
      </dgm:t>
    </dgm:pt>
    <dgm:pt modelId="{122426C0-FE4C-4783-A241-ED63FEDB09A2}" type="parTrans" cxnId="{4BE71B2B-1529-40F3-8379-D3D5B4686256}">
      <dgm:prSet/>
      <dgm:spPr/>
      <dgm:t>
        <a:bodyPr/>
        <a:lstStyle/>
        <a:p>
          <a:endParaRPr lang="en-US"/>
        </a:p>
      </dgm:t>
    </dgm:pt>
    <dgm:pt modelId="{A48AFD74-A4F6-4247-8252-8138F167C5DE}" type="sibTrans" cxnId="{4BE71B2B-1529-40F3-8379-D3D5B4686256}">
      <dgm:prSet/>
      <dgm:spPr/>
      <dgm:t>
        <a:bodyPr/>
        <a:lstStyle/>
        <a:p>
          <a:endParaRPr lang="en-US"/>
        </a:p>
      </dgm:t>
    </dgm:pt>
    <dgm:pt modelId="{96361B1C-E7B2-43B6-9CDF-43F581A90228}">
      <dgm:prSet/>
      <dgm:spPr/>
      <dgm:t>
        <a:bodyPr/>
        <a:lstStyle/>
        <a:p>
          <a:r>
            <a:rPr lang="en-US" dirty="0"/>
            <a:t>Helicopters – Extremely fast way to shuttle personnel to and from support vessels as well as hotshotting parts and equipment. </a:t>
          </a:r>
        </a:p>
      </dgm:t>
    </dgm:pt>
    <dgm:pt modelId="{DBBC1560-2786-4725-BFDB-EA757BA93318}" type="parTrans" cxnId="{4C9D2CB5-0B55-423F-A492-AB8B9C694463}">
      <dgm:prSet/>
      <dgm:spPr/>
      <dgm:t>
        <a:bodyPr/>
        <a:lstStyle/>
        <a:p>
          <a:endParaRPr lang="en-US"/>
        </a:p>
      </dgm:t>
    </dgm:pt>
    <dgm:pt modelId="{04A85818-4687-42B4-A769-8FCEAAF4172B}" type="sibTrans" cxnId="{4C9D2CB5-0B55-423F-A492-AB8B9C694463}">
      <dgm:prSet/>
      <dgm:spPr/>
      <dgm:t>
        <a:bodyPr/>
        <a:lstStyle/>
        <a:p>
          <a:endParaRPr lang="en-US"/>
        </a:p>
      </dgm:t>
    </dgm:pt>
    <dgm:pt modelId="{43864533-6DC5-462C-BFC5-E95814B62662}">
      <dgm:prSet/>
      <dgm:spPr/>
      <dgm:t>
        <a:bodyPr/>
        <a:lstStyle/>
        <a:p>
          <a:r>
            <a:rPr lang="en-US" dirty="0"/>
            <a:t>Cranes – Massive cranes on shore and mounted on vessels are required to move heavy components.</a:t>
          </a:r>
        </a:p>
      </dgm:t>
    </dgm:pt>
    <dgm:pt modelId="{10D47D31-0AD2-4AA6-AE3C-59C173281A6A}" type="parTrans" cxnId="{322B5CCF-E8CC-4A50-B25B-B9F1F187BA4F}">
      <dgm:prSet/>
      <dgm:spPr/>
      <dgm:t>
        <a:bodyPr/>
        <a:lstStyle/>
        <a:p>
          <a:endParaRPr lang="en-US"/>
        </a:p>
      </dgm:t>
    </dgm:pt>
    <dgm:pt modelId="{0397A222-BC84-4C93-A111-E53AEB4A1239}" type="sibTrans" cxnId="{322B5CCF-E8CC-4A50-B25B-B9F1F187BA4F}">
      <dgm:prSet/>
      <dgm:spPr/>
      <dgm:t>
        <a:bodyPr/>
        <a:lstStyle/>
        <a:p>
          <a:endParaRPr lang="en-US"/>
        </a:p>
      </dgm:t>
    </dgm:pt>
    <dgm:pt modelId="{64D37CF6-7001-4355-8C1B-1C72AE7E3D89}">
      <dgm:prSet/>
      <dgm:spPr/>
      <dgm:t>
        <a:bodyPr/>
        <a:lstStyle/>
        <a:p>
          <a:r>
            <a:rPr lang="en-US" dirty="0"/>
            <a:t>SPMT – Self Propelled Modular Transport. Similar to a tank without a turret. </a:t>
          </a:r>
        </a:p>
      </dgm:t>
    </dgm:pt>
    <dgm:pt modelId="{75ADF194-010C-4455-AC1F-BDC75DEA5252}" type="parTrans" cxnId="{017F403B-7242-405F-887B-083E969BD2C6}">
      <dgm:prSet/>
      <dgm:spPr/>
      <dgm:t>
        <a:bodyPr/>
        <a:lstStyle/>
        <a:p>
          <a:endParaRPr lang="en-US"/>
        </a:p>
      </dgm:t>
    </dgm:pt>
    <dgm:pt modelId="{EFDDF21F-566B-48EB-8D80-ACC0E6E437FA}" type="sibTrans" cxnId="{017F403B-7242-405F-887B-083E969BD2C6}">
      <dgm:prSet/>
      <dgm:spPr/>
      <dgm:t>
        <a:bodyPr/>
        <a:lstStyle/>
        <a:p>
          <a:endParaRPr lang="en-US"/>
        </a:p>
      </dgm:t>
    </dgm:pt>
    <dgm:pt modelId="{53792264-0B35-405A-9F4C-F72172B9B3FE}" type="pres">
      <dgm:prSet presAssocID="{141EF0E7-2666-471F-BEB7-A4C29CA3BB47}" presName="linear" presStyleCnt="0">
        <dgm:presLayoutVars>
          <dgm:animLvl val="lvl"/>
          <dgm:resizeHandles val="exact"/>
        </dgm:presLayoutVars>
      </dgm:prSet>
      <dgm:spPr/>
    </dgm:pt>
    <dgm:pt modelId="{88AC6913-DCB8-433F-9917-069F89E664B1}" type="pres">
      <dgm:prSet presAssocID="{365AD1B9-4014-417F-889C-A65455DDA54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25EDFE4-7CC7-4901-980A-E458AE8544DA}" type="pres">
      <dgm:prSet presAssocID="{AD7B830D-7483-4CFF-9083-F3691378D6C4}" presName="spacer" presStyleCnt="0"/>
      <dgm:spPr/>
    </dgm:pt>
    <dgm:pt modelId="{21437A04-2466-4028-B609-CB45AFF1B220}" type="pres">
      <dgm:prSet presAssocID="{CA4F4A33-F4BD-430A-9749-91EC33C189A2}" presName="parentText" presStyleLbl="node1" presStyleIdx="1" presStyleCnt="5" custLinFactNeighborX="-1034" custLinFactNeighborY="50002">
        <dgm:presLayoutVars>
          <dgm:chMax val="0"/>
          <dgm:bulletEnabled val="1"/>
        </dgm:presLayoutVars>
      </dgm:prSet>
      <dgm:spPr/>
    </dgm:pt>
    <dgm:pt modelId="{6EBF5EBE-E48D-46A3-9AA1-F2E8A092E679}" type="pres">
      <dgm:prSet presAssocID="{A48AFD74-A4F6-4247-8252-8138F167C5DE}" presName="spacer" presStyleCnt="0"/>
      <dgm:spPr/>
    </dgm:pt>
    <dgm:pt modelId="{76DF018A-3F24-47C2-8DB8-03A916046592}" type="pres">
      <dgm:prSet presAssocID="{96361B1C-E7B2-43B6-9CDF-43F581A9022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70F9D4E-E580-44AE-94EC-124B2BF0D684}" type="pres">
      <dgm:prSet presAssocID="{04A85818-4687-42B4-A769-8FCEAAF4172B}" presName="spacer" presStyleCnt="0"/>
      <dgm:spPr/>
    </dgm:pt>
    <dgm:pt modelId="{D199E16B-AE80-4C51-B6BF-CFADC585093C}" type="pres">
      <dgm:prSet presAssocID="{43864533-6DC5-462C-BFC5-E95814B6266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7F15422-5829-4E39-9718-27D81EDACEEF}" type="pres">
      <dgm:prSet presAssocID="{0397A222-BC84-4C93-A111-E53AEB4A1239}" presName="spacer" presStyleCnt="0"/>
      <dgm:spPr/>
    </dgm:pt>
    <dgm:pt modelId="{9AD65E64-1F2D-4642-BFFD-6EA21573BC06}" type="pres">
      <dgm:prSet presAssocID="{64D37CF6-7001-4355-8C1B-1C72AE7E3D8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BE71B2B-1529-40F3-8379-D3D5B4686256}" srcId="{141EF0E7-2666-471F-BEB7-A4C29CA3BB47}" destId="{CA4F4A33-F4BD-430A-9749-91EC33C189A2}" srcOrd="1" destOrd="0" parTransId="{122426C0-FE4C-4783-A241-ED63FEDB09A2}" sibTransId="{A48AFD74-A4F6-4247-8252-8138F167C5DE}"/>
    <dgm:cxn modelId="{0FF25034-F14B-4A80-9298-CBEF1F36A6EB}" type="presOf" srcId="{43864533-6DC5-462C-BFC5-E95814B62662}" destId="{D199E16B-AE80-4C51-B6BF-CFADC585093C}" srcOrd="0" destOrd="0" presId="urn:microsoft.com/office/officeart/2005/8/layout/vList2"/>
    <dgm:cxn modelId="{0AC1A538-B6DF-4AE3-AF35-4D04B9C04764}" type="presOf" srcId="{365AD1B9-4014-417F-889C-A65455DDA54F}" destId="{88AC6913-DCB8-433F-9917-069F89E664B1}" srcOrd="0" destOrd="0" presId="urn:microsoft.com/office/officeart/2005/8/layout/vList2"/>
    <dgm:cxn modelId="{017F403B-7242-405F-887B-083E969BD2C6}" srcId="{141EF0E7-2666-471F-BEB7-A4C29CA3BB47}" destId="{64D37CF6-7001-4355-8C1B-1C72AE7E3D89}" srcOrd="4" destOrd="0" parTransId="{75ADF194-010C-4455-AC1F-BDC75DEA5252}" sibTransId="{EFDDF21F-566B-48EB-8D80-ACC0E6E437FA}"/>
    <dgm:cxn modelId="{247F9044-F34C-4290-A701-5039CC44A659}" type="presOf" srcId="{141EF0E7-2666-471F-BEB7-A4C29CA3BB47}" destId="{53792264-0B35-405A-9F4C-F72172B9B3FE}" srcOrd="0" destOrd="0" presId="urn:microsoft.com/office/officeart/2005/8/layout/vList2"/>
    <dgm:cxn modelId="{D54EC94D-C2B2-4D4D-8656-0E89CCAE96DB}" type="presOf" srcId="{64D37CF6-7001-4355-8C1B-1C72AE7E3D89}" destId="{9AD65E64-1F2D-4642-BFFD-6EA21573BC06}" srcOrd="0" destOrd="0" presId="urn:microsoft.com/office/officeart/2005/8/layout/vList2"/>
    <dgm:cxn modelId="{C5B4778D-3283-4366-AF49-53DF1C3E4511}" type="presOf" srcId="{CA4F4A33-F4BD-430A-9749-91EC33C189A2}" destId="{21437A04-2466-4028-B609-CB45AFF1B220}" srcOrd="0" destOrd="0" presId="urn:microsoft.com/office/officeart/2005/8/layout/vList2"/>
    <dgm:cxn modelId="{E97084B0-A132-44A4-8A43-A59F6AD42B36}" type="presOf" srcId="{96361B1C-E7B2-43B6-9CDF-43F581A90228}" destId="{76DF018A-3F24-47C2-8DB8-03A916046592}" srcOrd="0" destOrd="0" presId="urn:microsoft.com/office/officeart/2005/8/layout/vList2"/>
    <dgm:cxn modelId="{EA4A3AB4-BDC7-4A52-A1A1-AC81A454A812}" srcId="{141EF0E7-2666-471F-BEB7-A4C29CA3BB47}" destId="{365AD1B9-4014-417F-889C-A65455DDA54F}" srcOrd="0" destOrd="0" parTransId="{9CDEA693-1FC8-4C7D-81DB-EF1C77457DA1}" sibTransId="{AD7B830D-7483-4CFF-9083-F3691378D6C4}"/>
    <dgm:cxn modelId="{4C9D2CB5-0B55-423F-A492-AB8B9C694463}" srcId="{141EF0E7-2666-471F-BEB7-A4C29CA3BB47}" destId="{96361B1C-E7B2-43B6-9CDF-43F581A90228}" srcOrd="2" destOrd="0" parTransId="{DBBC1560-2786-4725-BFDB-EA757BA93318}" sibTransId="{04A85818-4687-42B4-A769-8FCEAAF4172B}"/>
    <dgm:cxn modelId="{322B5CCF-E8CC-4A50-B25B-B9F1F187BA4F}" srcId="{141EF0E7-2666-471F-BEB7-A4C29CA3BB47}" destId="{43864533-6DC5-462C-BFC5-E95814B62662}" srcOrd="3" destOrd="0" parTransId="{10D47D31-0AD2-4AA6-AE3C-59C173281A6A}" sibTransId="{0397A222-BC84-4C93-A111-E53AEB4A1239}"/>
    <dgm:cxn modelId="{64754168-6D50-495A-B16D-27C028593195}" type="presParOf" srcId="{53792264-0B35-405A-9F4C-F72172B9B3FE}" destId="{88AC6913-DCB8-433F-9917-069F89E664B1}" srcOrd="0" destOrd="0" presId="urn:microsoft.com/office/officeart/2005/8/layout/vList2"/>
    <dgm:cxn modelId="{C5AF2BE1-729D-45DF-8E9E-87BD547B1F0F}" type="presParOf" srcId="{53792264-0B35-405A-9F4C-F72172B9B3FE}" destId="{025EDFE4-7CC7-4901-980A-E458AE8544DA}" srcOrd="1" destOrd="0" presId="urn:microsoft.com/office/officeart/2005/8/layout/vList2"/>
    <dgm:cxn modelId="{BDC52B85-9B94-4E22-8AEB-218F648A34DA}" type="presParOf" srcId="{53792264-0B35-405A-9F4C-F72172B9B3FE}" destId="{21437A04-2466-4028-B609-CB45AFF1B220}" srcOrd="2" destOrd="0" presId="urn:microsoft.com/office/officeart/2005/8/layout/vList2"/>
    <dgm:cxn modelId="{D7B55538-1759-4695-8DBE-CE9F4558D8A4}" type="presParOf" srcId="{53792264-0B35-405A-9F4C-F72172B9B3FE}" destId="{6EBF5EBE-E48D-46A3-9AA1-F2E8A092E679}" srcOrd="3" destOrd="0" presId="urn:microsoft.com/office/officeart/2005/8/layout/vList2"/>
    <dgm:cxn modelId="{95AADF66-98A6-421F-A352-99890198D0D2}" type="presParOf" srcId="{53792264-0B35-405A-9F4C-F72172B9B3FE}" destId="{76DF018A-3F24-47C2-8DB8-03A916046592}" srcOrd="4" destOrd="0" presId="urn:microsoft.com/office/officeart/2005/8/layout/vList2"/>
    <dgm:cxn modelId="{C750F42E-265B-4DD5-B3B6-9A591939D19F}" type="presParOf" srcId="{53792264-0B35-405A-9F4C-F72172B9B3FE}" destId="{F70F9D4E-E580-44AE-94EC-124B2BF0D684}" srcOrd="5" destOrd="0" presId="urn:microsoft.com/office/officeart/2005/8/layout/vList2"/>
    <dgm:cxn modelId="{79A16EA4-6D76-464B-A4D6-89910CDB00E5}" type="presParOf" srcId="{53792264-0B35-405A-9F4C-F72172B9B3FE}" destId="{D199E16B-AE80-4C51-B6BF-CFADC585093C}" srcOrd="6" destOrd="0" presId="urn:microsoft.com/office/officeart/2005/8/layout/vList2"/>
    <dgm:cxn modelId="{32EC1468-74C5-407D-807F-55FD490A7B7C}" type="presParOf" srcId="{53792264-0B35-405A-9F4C-F72172B9B3FE}" destId="{A7F15422-5829-4E39-9718-27D81EDACEEF}" srcOrd="7" destOrd="0" presId="urn:microsoft.com/office/officeart/2005/8/layout/vList2"/>
    <dgm:cxn modelId="{27C9A708-50CB-45BC-B9A3-C8F9674D6F58}" type="presParOf" srcId="{53792264-0B35-405A-9F4C-F72172B9B3FE}" destId="{9AD65E64-1F2D-4642-BFFD-6EA21573BC0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1EF0E7-2666-471F-BEB7-A4C29CA3BB4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5AD1B9-4014-417F-889C-A65455DDA54F}">
      <dgm:prSet/>
      <dgm:spPr/>
      <dgm:t>
        <a:bodyPr/>
        <a:lstStyle/>
        <a:p>
          <a:r>
            <a:rPr lang="en-US" dirty="0"/>
            <a:t>Marshalling – Marine cargo delivery, cargo storage, WTG assembly and construction. Also synonymous with ‘staging’. </a:t>
          </a:r>
        </a:p>
      </dgm:t>
    </dgm:pt>
    <dgm:pt modelId="{9CDEA693-1FC8-4C7D-81DB-EF1C77457DA1}" type="parTrans" cxnId="{EA4A3AB4-BDC7-4A52-A1A1-AC81A454A812}">
      <dgm:prSet/>
      <dgm:spPr/>
      <dgm:t>
        <a:bodyPr/>
        <a:lstStyle/>
        <a:p>
          <a:endParaRPr lang="en-US"/>
        </a:p>
      </dgm:t>
    </dgm:pt>
    <dgm:pt modelId="{AD7B830D-7483-4CFF-9083-F3691378D6C4}" type="sibTrans" cxnId="{EA4A3AB4-BDC7-4A52-A1A1-AC81A454A812}">
      <dgm:prSet/>
      <dgm:spPr/>
      <dgm:t>
        <a:bodyPr/>
        <a:lstStyle/>
        <a:p>
          <a:endParaRPr lang="en-US"/>
        </a:p>
      </dgm:t>
    </dgm:pt>
    <dgm:pt modelId="{CA4F4A33-F4BD-430A-9749-91EC33C189A2}">
      <dgm:prSet/>
      <dgm:spPr/>
      <dgm:t>
        <a:bodyPr/>
        <a:lstStyle/>
        <a:p>
          <a:r>
            <a:rPr lang="en-US" dirty="0"/>
            <a:t>Factory – Production facilities for WTG components (blades, nacelles, tower sections)</a:t>
          </a:r>
        </a:p>
      </dgm:t>
    </dgm:pt>
    <dgm:pt modelId="{122426C0-FE4C-4783-A241-ED63FEDB09A2}" type="parTrans" cxnId="{4BE71B2B-1529-40F3-8379-D3D5B4686256}">
      <dgm:prSet/>
      <dgm:spPr/>
      <dgm:t>
        <a:bodyPr/>
        <a:lstStyle/>
        <a:p>
          <a:endParaRPr lang="en-US"/>
        </a:p>
      </dgm:t>
    </dgm:pt>
    <dgm:pt modelId="{A48AFD74-A4F6-4247-8252-8138F167C5DE}" type="sibTrans" cxnId="{4BE71B2B-1529-40F3-8379-D3D5B4686256}">
      <dgm:prSet/>
      <dgm:spPr/>
      <dgm:t>
        <a:bodyPr/>
        <a:lstStyle/>
        <a:p>
          <a:endParaRPr lang="en-US"/>
        </a:p>
      </dgm:t>
    </dgm:pt>
    <dgm:pt modelId="{96361B1C-E7B2-43B6-9CDF-43F581A90228}">
      <dgm:prSet/>
      <dgm:spPr/>
      <dgm:t>
        <a:bodyPr/>
        <a:lstStyle/>
        <a:p>
          <a:r>
            <a:rPr lang="en-US" dirty="0"/>
            <a:t>O&amp;M – Routine operations and maintenance, transporting smaller pieces of equipment and personnel. </a:t>
          </a:r>
        </a:p>
      </dgm:t>
    </dgm:pt>
    <dgm:pt modelId="{DBBC1560-2786-4725-BFDB-EA757BA93318}" type="parTrans" cxnId="{4C9D2CB5-0B55-423F-A492-AB8B9C694463}">
      <dgm:prSet/>
      <dgm:spPr/>
      <dgm:t>
        <a:bodyPr/>
        <a:lstStyle/>
        <a:p>
          <a:endParaRPr lang="en-US"/>
        </a:p>
      </dgm:t>
    </dgm:pt>
    <dgm:pt modelId="{04A85818-4687-42B4-A769-8FCEAAF4172B}" type="sibTrans" cxnId="{4C9D2CB5-0B55-423F-A492-AB8B9C694463}">
      <dgm:prSet/>
      <dgm:spPr/>
      <dgm:t>
        <a:bodyPr/>
        <a:lstStyle/>
        <a:p>
          <a:endParaRPr lang="en-US"/>
        </a:p>
      </dgm:t>
    </dgm:pt>
    <dgm:pt modelId="{43864533-6DC5-462C-BFC5-E95814B62662}">
      <dgm:prSet/>
      <dgm:spPr/>
      <dgm:t>
        <a:bodyPr/>
        <a:lstStyle/>
        <a:p>
          <a:r>
            <a:rPr lang="en-US" dirty="0"/>
            <a:t>SOV Home Port – Refuel and restock SOV with larger components for maintenance. </a:t>
          </a:r>
        </a:p>
      </dgm:t>
    </dgm:pt>
    <dgm:pt modelId="{10D47D31-0AD2-4AA6-AE3C-59C173281A6A}" type="parTrans" cxnId="{322B5CCF-E8CC-4A50-B25B-B9F1F187BA4F}">
      <dgm:prSet/>
      <dgm:spPr/>
      <dgm:t>
        <a:bodyPr/>
        <a:lstStyle/>
        <a:p>
          <a:endParaRPr lang="en-US"/>
        </a:p>
      </dgm:t>
    </dgm:pt>
    <dgm:pt modelId="{0397A222-BC84-4C93-A111-E53AEB4A1239}" type="sibTrans" cxnId="{322B5CCF-E8CC-4A50-B25B-B9F1F187BA4F}">
      <dgm:prSet/>
      <dgm:spPr/>
      <dgm:t>
        <a:bodyPr/>
        <a:lstStyle/>
        <a:p>
          <a:endParaRPr lang="en-US"/>
        </a:p>
      </dgm:t>
    </dgm:pt>
    <dgm:pt modelId="{53792264-0B35-405A-9F4C-F72172B9B3FE}" type="pres">
      <dgm:prSet presAssocID="{141EF0E7-2666-471F-BEB7-A4C29CA3BB47}" presName="linear" presStyleCnt="0">
        <dgm:presLayoutVars>
          <dgm:animLvl val="lvl"/>
          <dgm:resizeHandles val="exact"/>
        </dgm:presLayoutVars>
      </dgm:prSet>
      <dgm:spPr/>
    </dgm:pt>
    <dgm:pt modelId="{88AC6913-DCB8-433F-9917-069F89E664B1}" type="pres">
      <dgm:prSet presAssocID="{365AD1B9-4014-417F-889C-A65455DDA54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25EDFE4-7CC7-4901-980A-E458AE8544DA}" type="pres">
      <dgm:prSet presAssocID="{AD7B830D-7483-4CFF-9083-F3691378D6C4}" presName="spacer" presStyleCnt="0"/>
      <dgm:spPr/>
    </dgm:pt>
    <dgm:pt modelId="{21437A04-2466-4028-B609-CB45AFF1B220}" type="pres">
      <dgm:prSet presAssocID="{CA4F4A33-F4BD-430A-9749-91EC33C189A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EBF5EBE-E48D-46A3-9AA1-F2E8A092E679}" type="pres">
      <dgm:prSet presAssocID="{A48AFD74-A4F6-4247-8252-8138F167C5DE}" presName="spacer" presStyleCnt="0"/>
      <dgm:spPr/>
    </dgm:pt>
    <dgm:pt modelId="{76DF018A-3F24-47C2-8DB8-03A916046592}" type="pres">
      <dgm:prSet presAssocID="{96361B1C-E7B2-43B6-9CDF-43F581A9022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70F9D4E-E580-44AE-94EC-124B2BF0D684}" type="pres">
      <dgm:prSet presAssocID="{04A85818-4687-42B4-A769-8FCEAAF4172B}" presName="spacer" presStyleCnt="0"/>
      <dgm:spPr/>
    </dgm:pt>
    <dgm:pt modelId="{D199E16B-AE80-4C51-B6BF-CFADC585093C}" type="pres">
      <dgm:prSet presAssocID="{43864533-6DC5-462C-BFC5-E95814B6266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BE71B2B-1529-40F3-8379-D3D5B4686256}" srcId="{141EF0E7-2666-471F-BEB7-A4C29CA3BB47}" destId="{CA4F4A33-F4BD-430A-9749-91EC33C189A2}" srcOrd="1" destOrd="0" parTransId="{122426C0-FE4C-4783-A241-ED63FEDB09A2}" sibTransId="{A48AFD74-A4F6-4247-8252-8138F167C5DE}"/>
    <dgm:cxn modelId="{0FF25034-F14B-4A80-9298-CBEF1F36A6EB}" type="presOf" srcId="{43864533-6DC5-462C-BFC5-E95814B62662}" destId="{D199E16B-AE80-4C51-B6BF-CFADC585093C}" srcOrd="0" destOrd="0" presId="urn:microsoft.com/office/officeart/2005/8/layout/vList2"/>
    <dgm:cxn modelId="{0AC1A538-B6DF-4AE3-AF35-4D04B9C04764}" type="presOf" srcId="{365AD1B9-4014-417F-889C-A65455DDA54F}" destId="{88AC6913-DCB8-433F-9917-069F89E664B1}" srcOrd="0" destOrd="0" presId="urn:microsoft.com/office/officeart/2005/8/layout/vList2"/>
    <dgm:cxn modelId="{247F9044-F34C-4290-A701-5039CC44A659}" type="presOf" srcId="{141EF0E7-2666-471F-BEB7-A4C29CA3BB47}" destId="{53792264-0B35-405A-9F4C-F72172B9B3FE}" srcOrd="0" destOrd="0" presId="urn:microsoft.com/office/officeart/2005/8/layout/vList2"/>
    <dgm:cxn modelId="{C5B4778D-3283-4366-AF49-53DF1C3E4511}" type="presOf" srcId="{CA4F4A33-F4BD-430A-9749-91EC33C189A2}" destId="{21437A04-2466-4028-B609-CB45AFF1B220}" srcOrd="0" destOrd="0" presId="urn:microsoft.com/office/officeart/2005/8/layout/vList2"/>
    <dgm:cxn modelId="{E97084B0-A132-44A4-8A43-A59F6AD42B36}" type="presOf" srcId="{96361B1C-E7B2-43B6-9CDF-43F581A90228}" destId="{76DF018A-3F24-47C2-8DB8-03A916046592}" srcOrd="0" destOrd="0" presId="urn:microsoft.com/office/officeart/2005/8/layout/vList2"/>
    <dgm:cxn modelId="{EA4A3AB4-BDC7-4A52-A1A1-AC81A454A812}" srcId="{141EF0E7-2666-471F-BEB7-A4C29CA3BB47}" destId="{365AD1B9-4014-417F-889C-A65455DDA54F}" srcOrd="0" destOrd="0" parTransId="{9CDEA693-1FC8-4C7D-81DB-EF1C77457DA1}" sibTransId="{AD7B830D-7483-4CFF-9083-F3691378D6C4}"/>
    <dgm:cxn modelId="{4C9D2CB5-0B55-423F-A492-AB8B9C694463}" srcId="{141EF0E7-2666-471F-BEB7-A4C29CA3BB47}" destId="{96361B1C-E7B2-43B6-9CDF-43F581A90228}" srcOrd="2" destOrd="0" parTransId="{DBBC1560-2786-4725-BFDB-EA757BA93318}" sibTransId="{04A85818-4687-42B4-A769-8FCEAAF4172B}"/>
    <dgm:cxn modelId="{322B5CCF-E8CC-4A50-B25B-B9F1F187BA4F}" srcId="{141EF0E7-2666-471F-BEB7-A4C29CA3BB47}" destId="{43864533-6DC5-462C-BFC5-E95814B62662}" srcOrd="3" destOrd="0" parTransId="{10D47D31-0AD2-4AA6-AE3C-59C173281A6A}" sibTransId="{0397A222-BC84-4C93-A111-E53AEB4A1239}"/>
    <dgm:cxn modelId="{64754168-6D50-495A-B16D-27C028593195}" type="presParOf" srcId="{53792264-0B35-405A-9F4C-F72172B9B3FE}" destId="{88AC6913-DCB8-433F-9917-069F89E664B1}" srcOrd="0" destOrd="0" presId="urn:microsoft.com/office/officeart/2005/8/layout/vList2"/>
    <dgm:cxn modelId="{C5AF2BE1-729D-45DF-8E9E-87BD547B1F0F}" type="presParOf" srcId="{53792264-0B35-405A-9F4C-F72172B9B3FE}" destId="{025EDFE4-7CC7-4901-980A-E458AE8544DA}" srcOrd="1" destOrd="0" presId="urn:microsoft.com/office/officeart/2005/8/layout/vList2"/>
    <dgm:cxn modelId="{BDC52B85-9B94-4E22-8AEB-218F648A34DA}" type="presParOf" srcId="{53792264-0B35-405A-9F4C-F72172B9B3FE}" destId="{21437A04-2466-4028-B609-CB45AFF1B220}" srcOrd="2" destOrd="0" presId="urn:microsoft.com/office/officeart/2005/8/layout/vList2"/>
    <dgm:cxn modelId="{D7B55538-1759-4695-8DBE-CE9F4558D8A4}" type="presParOf" srcId="{53792264-0B35-405A-9F4C-F72172B9B3FE}" destId="{6EBF5EBE-E48D-46A3-9AA1-F2E8A092E679}" srcOrd="3" destOrd="0" presId="urn:microsoft.com/office/officeart/2005/8/layout/vList2"/>
    <dgm:cxn modelId="{95AADF66-98A6-421F-A352-99890198D0D2}" type="presParOf" srcId="{53792264-0B35-405A-9F4C-F72172B9B3FE}" destId="{76DF018A-3F24-47C2-8DB8-03A916046592}" srcOrd="4" destOrd="0" presId="urn:microsoft.com/office/officeart/2005/8/layout/vList2"/>
    <dgm:cxn modelId="{C750F42E-265B-4DD5-B3B6-9A591939D19F}" type="presParOf" srcId="{53792264-0B35-405A-9F4C-F72172B9B3FE}" destId="{F70F9D4E-E580-44AE-94EC-124B2BF0D684}" srcOrd="5" destOrd="0" presId="urn:microsoft.com/office/officeart/2005/8/layout/vList2"/>
    <dgm:cxn modelId="{79A16EA4-6D76-464B-A4D6-89910CDB00E5}" type="presParOf" srcId="{53792264-0B35-405A-9F4C-F72172B9B3FE}" destId="{D199E16B-AE80-4C51-B6BF-CFADC585093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036F379-FFDE-4578-BE89-BAF9EE8DA45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C24523-62B1-4FB9-AF64-86F83174A7B7}">
      <dgm:prSet/>
      <dgm:spPr/>
      <dgm:t>
        <a:bodyPr/>
        <a:lstStyle/>
        <a:p>
          <a:r>
            <a:rPr lang="en-US" dirty="0"/>
            <a:t>Generally 30+ acres in size. Component laydown takes up the majority of space.</a:t>
          </a:r>
        </a:p>
      </dgm:t>
    </dgm:pt>
    <dgm:pt modelId="{522A4107-F4DB-4D95-BA03-B7F855A14A97}" type="parTrans" cxnId="{216E1912-985E-4EEC-9D14-16B0E3905A49}">
      <dgm:prSet/>
      <dgm:spPr/>
      <dgm:t>
        <a:bodyPr/>
        <a:lstStyle/>
        <a:p>
          <a:endParaRPr lang="en-US"/>
        </a:p>
      </dgm:t>
    </dgm:pt>
    <dgm:pt modelId="{E5CA7295-A6D0-4345-95C7-55B0FCED7229}" type="sibTrans" cxnId="{216E1912-985E-4EEC-9D14-16B0E3905A49}">
      <dgm:prSet/>
      <dgm:spPr/>
      <dgm:t>
        <a:bodyPr/>
        <a:lstStyle/>
        <a:p>
          <a:endParaRPr lang="en-US"/>
        </a:p>
      </dgm:t>
    </dgm:pt>
    <dgm:pt modelId="{E3EC3490-98B7-43E8-A45B-3370960293BA}">
      <dgm:prSet/>
      <dgm:spPr/>
      <dgm:t>
        <a:bodyPr/>
        <a:lstStyle/>
        <a:p>
          <a:r>
            <a:rPr lang="en-US" dirty="0"/>
            <a:t>Many commonalities for a fixed vs. floating facility. WTIV not necessary for floating facility. </a:t>
          </a:r>
        </a:p>
      </dgm:t>
    </dgm:pt>
    <dgm:pt modelId="{1F8E1495-983F-4D67-9F6C-F74DBD05090E}" type="parTrans" cxnId="{B404A78B-A988-4D09-BF96-422BDD95210D}">
      <dgm:prSet/>
      <dgm:spPr/>
      <dgm:t>
        <a:bodyPr/>
        <a:lstStyle/>
        <a:p>
          <a:endParaRPr lang="en-US"/>
        </a:p>
      </dgm:t>
    </dgm:pt>
    <dgm:pt modelId="{8312E563-3AF8-4412-BBBD-72FD6B5B1939}" type="sibTrans" cxnId="{B404A78B-A988-4D09-BF96-422BDD95210D}">
      <dgm:prSet/>
      <dgm:spPr/>
      <dgm:t>
        <a:bodyPr/>
        <a:lstStyle/>
        <a:p>
          <a:endParaRPr lang="en-US"/>
        </a:p>
      </dgm:t>
    </dgm:pt>
    <dgm:pt modelId="{4F55381B-EC01-4DA3-99B3-678314802074}">
      <dgm:prSet/>
      <dgm:spPr/>
      <dgm:t>
        <a:bodyPr/>
        <a:lstStyle/>
        <a:p>
          <a:r>
            <a:rPr lang="en-US" dirty="0"/>
            <a:t>Marine cargo delivery vessels call on a regular basis depending on the size of the laydown area.  Tug and barge activity present. </a:t>
          </a:r>
        </a:p>
      </dgm:t>
    </dgm:pt>
    <dgm:pt modelId="{02AECA52-3E8B-4B45-B600-5EA97115FF09}" type="parTrans" cxnId="{92E9816A-0D81-4317-B8B3-0301FF83CF88}">
      <dgm:prSet/>
      <dgm:spPr/>
      <dgm:t>
        <a:bodyPr/>
        <a:lstStyle/>
        <a:p>
          <a:endParaRPr lang="en-US"/>
        </a:p>
      </dgm:t>
    </dgm:pt>
    <dgm:pt modelId="{71D85F14-4506-47AC-8760-522248800CB6}" type="sibTrans" cxnId="{92E9816A-0D81-4317-B8B3-0301FF83CF88}">
      <dgm:prSet/>
      <dgm:spPr/>
      <dgm:t>
        <a:bodyPr/>
        <a:lstStyle/>
        <a:p>
          <a:endParaRPr lang="en-US"/>
        </a:p>
      </dgm:t>
    </dgm:pt>
    <dgm:pt modelId="{A5D11009-EB5E-4111-893E-BF4189CFFBAE}">
      <dgm:prSet/>
      <dgm:spPr/>
      <dgm:t>
        <a:bodyPr/>
        <a:lstStyle/>
        <a:p>
          <a:r>
            <a:rPr lang="en-US" dirty="0"/>
            <a:t>Port of Esbjerg, Denmark. D1 OSW Terminal Belfast, Ireland.</a:t>
          </a:r>
        </a:p>
      </dgm:t>
    </dgm:pt>
    <dgm:pt modelId="{1EE19381-406A-4FA3-8FF2-61E060EC33B9}" type="parTrans" cxnId="{9DFE686B-77C6-41FE-BDCF-D2747812F3D3}">
      <dgm:prSet/>
      <dgm:spPr/>
      <dgm:t>
        <a:bodyPr/>
        <a:lstStyle/>
        <a:p>
          <a:endParaRPr lang="en-US"/>
        </a:p>
      </dgm:t>
    </dgm:pt>
    <dgm:pt modelId="{C7232C41-FA30-4434-8058-12CF1357F998}" type="sibTrans" cxnId="{9DFE686B-77C6-41FE-BDCF-D2747812F3D3}">
      <dgm:prSet/>
      <dgm:spPr/>
      <dgm:t>
        <a:bodyPr/>
        <a:lstStyle/>
        <a:p>
          <a:endParaRPr lang="en-US"/>
        </a:p>
      </dgm:t>
    </dgm:pt>
    <dgm:pt modelId="{ACED5B1B-05F6-437E-A182-8C27402D48C6}">
      <dgm:prSet/>
      <dgm:spPr/>
      <dgm:t>
        <a:bodyPr/>
        <a:lstStyle/>
        <a:p>
          <a:r>
            <a:rPr lang="en-US" dirty="0"/>
            <a:t>Users include Port Authorities, OSW Developers, Engineering Contractors. </a:t>
          </a:r>
        </a:p>
      </dgm:t>
    </dgm:pt>
    <dgm:pt modelId="{7D2E3F4F-387D-4629-B822-6170E59E922D}" type="parTrans" cxnId="{90B8F685-D22F-4161-8B49-329F0EE36070}">
      <dgm:prSet/>
      <dgm:spPr/>
      <dgm:t>
        <a:bodyPr/>
        <a:lstStyle/>
        <a:p>
          <a:endParaRPr lang="en-US"/>
        </a:p>
      </dgm:t>
    </dgm:pt>
    <dgm:pt modelId="{E73B4158-4DEA-41B1-BAA9-D21A46B047A3}" type="sibTrans" cxnId="{90B8F685-D22F-4161-8B49-329F0EE36070}">
      <dgm:prSet/>
      <dgm:spPr/>
      <dgm:t>
        <a:bodyPr/>
        <a:lstStyle/>
        <a:p>
          <a:endParaRPr lang="en-US"/>
        </a:p>
      </dgm:t>
    </dgm:pt>
    <dgm:pt modelId="{858C7F4E-0D26-457D-8FFE-549B12FECF4C}">
      <dgm:prSet/>
      <dgm:spPr/>
      <dgm:t>
        <a:bodyPr/>
        <a:lstStyle/>
        <a:p>
          <a:r>
            <a:rPr lang="en-US" dirty="0"/>
            <a:t>Traffic includes personal vehicles, weekly/monthly large commercial vessel traffic. 100-300 personnel depending on size. </a:t>
          </a:r>
        </a:p>
      </dgm:t>
    </dgm:pt>
    <dgm:pt modelId="{A3EBEEE2-0941-47D6-8D18-697A6A84C4E1}" type="parTrans" cxnId="{EA16C7F1-3FA1-4347-B905-CDCA62D1422A}">
      <dgm:prSet/>
      <dgm:spPr/>
    </dgm:pt>
    <dgm:pt modelId="{838CCC04-8F3B-426F-AA5D-B577845DA583}" type="sibTrans" cxnId="{EA16C7F1-3FA1-4347-B905-CDCA62D1422A}">
      <dgm:prSet/>
      <dgm:spPr/>
    </dgm:pt>
    <dgm:pt modelId="{01AD03DF-FDEF-48D7-B12C-D95AB30665F0}" type="pres">
      <dgm:prSet presAssocID="{0036F379-FFDE-4578-BE89-BAF9EE8DA45D}" presName="linear" presStyleCnt="0">
        <dgm:presLayoutVars>
          <dgm:animLvl val="lvl"/>
          <dgm:resizeHandles val="exact"/>
        </dgm:presLayoutVars>
      </dgm:prSet>
      <dgm:spPr/>
    </dgm:pt>
    <dgm:pt modelId="{1132C092-4B93-4171-91A4-DA6779A23289}" type="pres">
      <dgm:prSet presAssocID="{B8C24523-62B1-4FB9-AF64-86F83174A7B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10A759E-9251-4CAB-9DA1-996288042EB9}" type="pres">
      <dgm:prSet presAssocID="{E5CA7295-A6D0-4345-95C7-55B0FCED7229}" presName="spacer" presStyleCnt="0"/>
      <dgm:spPr/>
    </dgm:pt>
    <dgm:pt modelId="{8A34654F-A6FC-4AC2-A083-68953938A261}" type="pres">
      <dgm:prSet presAssocID="{4F55381B-EC01-4DA3-99B3-67831480207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76BF3BC-1360-4370-986A-445350B67B74}" type="pres">
      <dgm:prSet presAssocID="{71D85F14-4506-47AC-8760-522248800CB6}" presName="spacer" presStyleCnt="0"/>
      <dgm:spPr/>
    </dgm:pt>
    <dgm:pt modelId="{5F01F85A-9BB8-4911-B913-9E45A2305AB8}" type="pres">
      <dgm:prSet presAssocID="{E3EC3490-98B7-43E8-A45B-3370960293B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BE4C598-6E60-4916-961E-D103B9C88A88}" type="pres">
      <dgm:prSet presAssocID="{8312E563-3AF8-4412-BBBD-72FD6B5B1939}" presName="spacer" presStyleCnt="0"/>
      <dgm:spPr/>
    </dgm:pt>
    <dgm:pt modelId="{AD339394-7605-4DBC-9106-27C4A6C4F60F}" type="pres">
      <dgm:prSet presAssocID="{A5D11009-EB5E-4111-893E-BF4189CFFBA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CA0276D-9F59-4FE1-8D4B-6856D05EE1A1}" type="pres">
      <dgm:prSet presAssocID="{C7232C41-FA30-4434-8058-12CF1357F998}" presName="spacer" presStyleCnt="0"/>
      <dgm:spPr/>
    </dgm:pt>
    <dgm:pt modelId="{7F2E4DE2-D67D-439B-B247-9749F915FD8C}" type="pres">
      <dgm:prSet presAssocID="{ACED5B1B-05F6-437E-A182-8C27402D48C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0AD6428-B71B-4A5E-8522-9AE8DF107C69}" type="pres">
      <dgm:prSet presAssocID="{E73B4158-4DEA-41B1-BAA9-D21A46B047A3}" presName="spacer" presStyleCnt="0"/>
      <dgm:spPr/>
    </dgm:pt>
    <dgm:pt modelId="{B5153A2B-5A60-47EC-8E92-E3037CEFE92B}" type="pres">
      <dgm:prSet presAssocID="{858C7F4E-0D26-457D-8FFE-549B12FECF4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16E1912-985E-4EEC-9D14-16B0E3905A49}" srcId="{0036F379-FFDE-4578-BE89-BAF9EE8DA45D}" destId="{B8C24523-62B1-4FB9-AF64-86F83174A7B7}" srcOrd="0" destOrd="0" parTransId="{522A4107-F4DB-4D95-BA03-B7F855A14A97}" sibTransId="{E5CA7295-A6D0-4345-95C7-55B0FCED7229}"/>
    <dgm:cxn modelId="{29E2AD45-0989-440A-9142-C7395B6F5E31}" type="presOf" srcId="{858C7F4E-0D26-457D-8FFE-549B12FECF4C}" destId="{B5153A2B-5A60-47EC-8E92-E3037CEFE92B}" srcOrd="0" destOrd="0" presId="urn:microsoft.com/office/officeart/2005/8/layout/vList2"/>
    <dgm:cxn modelId="{92E9816A-0D81-4317-B8B3-0301FF83CF88}" srcId="{0036F379-FFDE-4578-BE89-BAF9EE8DA45D}" destId="{4F55381B-EC01-4DA3-99B3-678314802074}" srcOrd="1" destOrd="0" parTransId="{02AECA52-3E8B-4B45-B600-5EA97115FF09}" sibTransId="{71D85F14-4506-47AC-8760-522248800CB6}"/>
    <dgm:cxn modelId="{9DFE686B-77C6-41FE-BDCF-D2747812F3D3}" srcId="{0036F379-FFDE-4578-BE89-BAF9EE8DA45D}" destId="{A5D11009-EB5E-4111-893E-BF4189CFFBAE}" srcOrd="3" destOrd="0" parTransId="{1EE19381-406A-4FA3-8FF2-61E060EC33B9}" sibTransId="{C7232C41-FA30-4434-8058-12CF1357F998}"/>
    <dgm:cxn modelId="{6C43B07B-3B7F-4E22-A7D6-27CF54301FA2}" type="presOf" srcId="{0036F379-FFDE-4578-BE89-BAF9EE8DA45D}" destId="{01AD03DF-FDEF-48D7-B12C-D95AB30665F0}" srcOrd="0" destOrd="0" presId="urn:microsoft.com/office/officeart/2005/8/layout/vList2"/>
    <dgm:cxn modelId="{90B8F685-D22F-4161-8B49-329F0EE36070}" srcId="{0036F379-FFDE-4578-BE89-BAF9EE8DA45D}" destId="{ACED5B1B-05F6-437E-A182-8C27402D48C6}" srcOrd="4" destOrd="0" parTransId="{7D2E3F4F-387D-4629-B822-6170E59E922D}" sibTransId="{E73B4158-4DEA-41B1-BAA9-D21A46B047A3}"/>
    <dgm:cxn modelId="{B404A78B-A988-4D09-BF96-422BDD95210D}" srcId="{0036F379-FFDE-4578-BE89-BAF9EE8DA45D}" destId="{E3EC3490-98B7-43E8-A45B-3370960293BA}" srcOrd="2" destOrd="0" parTransId="{1F8E1495-983F-4D67-9F6C-F74DBD05090E}" sibTransId="{8312E563-3AF8-4412-BBBD-72FD6B5B1939}"/>
    <dgm:cxn modelId="{547897AD-EEE3-4AD4-8940-2E863B18E488}" type="presOf" srcId="{A5D11009-EB5E-4111-893E-BF4189CFFBAE}" destId="{AD339394-7605-4DBC-9106-27C4A6C4F60F}" srcOrd="0" destOrd="0" presId="urn:microsoft.com/office/officeart/2005/8/layout/vList2"/>
    <dgm:cxn modelId="{509556B1-CF61-47C0-AB22-B74B56FB77D3}" type="presOf" srcId="{B8C24523-62B1-4FB9-AF64-86F83174A7B7}" destId="{1132C092-4B93-4171-91A4-DA6779A23289}" srcOrd="0" destOrd="0" presId="urn:microsoft.com/office/officeart/2005/8/layout/vList2"/>
    <dgm:cxn modelId="{E3DD87B2-7512-4117-AAAB-FAB457407D06}" type="presOf" srcId="{4F55381B-EC01-4DA3-99B3-678314802074}" destId="{8A34654F-A6FC-4AC2-A083-68953938A261}" srcOrd="0" destOrd="0" presId="urn:microsoft.com/office/officeart/2005/8/layout/vList2"/>
    <dgm:cxn modelId="{5EA46EE8-A6B6-407E-A900-765BE6FF64C3}" type="presOf" srcId="{E3EC3490-98B7-43E8-A45B-3370960293BA}" destId="{5F01F85A-9BB8-4911-B913-9E45A2305AB8}" srcOrd="0" destOrd="0" presId="urn:microsoft.com/office/officeart/2005/8/layout/vList2"/>
    <dgm:cxn modelId="{EA16C7F1-3FA1-4347-B905-CDCA62D1422A}" srcId="{0036F379-FFDE-4578-BE89-BAF9EE8DA45D}" destId="{858C7F4E-0D26-457D-8FFE-549B12FECF4C}" srcOrd="5" destOrd="0" parTransId="{A3EBEEE2-0941-47D6-8D18-697A6A84C4E1}" sibTransId="{838CCC04-8F3B-426F-AA5D-B577845DA583}"/>
    <dgm:cxn modelId="{7F3DB7FD-770D-477F-90D0-C1722F87555F}" type="presOf" srcId="{ACED5B1B-05F6-437E-A182-8C27402D48C6}" destId="{7F2E4DE2-D67D-439B-B247-9749F915FD8C}" srcOrd="0" destOrd="0" presId="urn:microsoft.com/office/officeart/2005/8/layout/vList2"/>
    <dgm:cxn modelId="{90AED198-2454-4DAB-A015-30456235BC66}" type="presParOf" srcId="{01AD03DF-FDEF-48D7-B12C-D95AB30665F0}" destId="{1132C092-4B93-4171-91A4-DA6779A23289}" srcOrd="0" destOrd="0" presId="urn:microsoft.com/office/officeart/2005/8/layout/vList2"/>
    <dgm:cxn modelId="{3D8C61A2-5D21-4AEE-B3F2-4C9B76F4285D}" type="presParOf" srcId="{01AD03DF-FDEF-48D7-B12C-D95AB30665F0}" destId="{510A759E-9251-4CAB-9DA1-996288042EB9}" srcOrd="1" destOrd="0" presId="urn:microsoft.com/office/officeart/2005/8/layout/vList2"/>
    <dgm:cxn modelId="{F92040E5-5837-4D8A-93E6-8E0EBA185153}" type="presParOf" srcId="{01AD03DF-FDEF-48D7-B12C-D95AB30665F0}" destId="{8A34654F-A6FC-4AC2-A083-68953938A261}" srcOrd="2" destOrd="0" presId="urn:microsoft.com/office/officeart/2005/8/layout/vList2"/>
    <dgm:cxn modelId="{6ACDE923-50C5-4674-90BD-4BC94FF7CF03}" type="presParOf" srcId="{01AD03DF-FDEF-48D7-B12C-D95AB30665F0}" destId="{476BF3BC-1360-4370-986A-445350B67B74}" srcOrd="3" destOrd="0" presId="urn:microsoft.com/office/officeart/2005/8/layout/vList2"/>
    <dgm:cxn modelId="{3F53FDBD-28CD-4D52-AE4E-A195835CA386}" type="presParOf" srcId="{01AD03DF-FDEF-48D7-B12C-D95AB30665F0}" destId="{5F01F85A-9BB8-4911-B913-9E45A2305AB8}" srcOrd="4" destOrd="0" presId="urn:microsoft.com/office/officeart/2005/8/layout/vList2"/>
    <dgm:cxn modelId="{7BF962F8-5DF4-4634-8165-6662CECC193A}" type="presParOf" srcId="{01AD03DF-FDEF-48D7-B12C-D95AB30665F0}" destId="{2BE4C598-6E60-4916-961E-D103B9C88A88}" srcOrd="5" destOrd="0" presId="urn:microsoft.com/office/officeart/2005/8/layout/vList2"/>
    <dgm:cxn modelId="{E09C89B2-B3CA-4CE4-AB22-4F79FEB81DD7}" type="presParOf" srcId="{01AD03DF-FDEF-48D7-B12C-D95AB30665F0}" destId="{AD339394-7605-4DBC-9106-27C4A6C4F60F}" srcOrd="6" destOrd="0" presId="urn:microsoft.com/office/officeart/2005/8/layout/vList2"/>
    <dgm:cxn modelId="{1D481EF4-2660-40AF-8A95-DD9A4F889709}" type="presParOf" srcId="{01AD03DF-FDEF-48D7-B12C-D95AB30665F0}" destId="{5CA0276D-9F59-4FE1-8D4B-6856D05EE1A1}" srcOrd="7" destOrd="0" presId="urn:microsoft.com/office/officeart/2005/8/layout/vList2"/>
    <dgm:cxn modelId="{2A779657-D63A-4F9F-ADC2-BFE99AFAC860}" type="presParOf" srcId="{01AD03DF-FDEF-48D7-B12C-D95AB30665F0}" destId="{7F2E4DE2-D67D-439B-B247-9749F915FD8C}" srcOrd="8" destOrd="0" presId="urn:microsoft.com/office/officeart/2005/8/layout/vList2"/>
    <dgm:cxn modelId="{212B5C01-21A6-48E9-9CF8-2D0F1A7A899A}" type="presParOf" srcId="{01AD03DF-FDEF-48D7-B12C-D95AB30665F0}" destId="{E0AD6428-B71B-4A5E-8522-9AE8DF107C69}" srcOrd="9" destOrd="0" presId="urn:microsoft.com/office/officeart/2005/8/layout/vList2"/>
    <dgm:cxn modelId="{424756CC-053E-4CFA-B8C8-D570F622E7F4}" type="presParOf" srcId="{01AD03DF-FDEF-48D7-B12C-D95AB30665F0}" destId="{B5153A2B-5A60-47EC-8E92-E3037CEFE92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7D7B3DE-B963-47F4-8C6B-CFCF1440383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B8E19E-07D8-4D55-A5FC-E072C65689D9}">
      <dgm:prSet/>
      <dgm:spPr/>
      <dgm:t>
        <a:bodyPr/>
        <a:lstStyle/>
        <a:p>
          <a:r>
            <a:rPr lang="en-US" dirty="0"/>
            <a:t>Production of components is done in specialized factories before loading onto a vessel for staging. </a:t>
          </a:r>
        </a:p>
      </dgm:t>
    </dgm:pt>
    <dgm:pt modelId="{6394622F-ECAD-47F1-A9F5-C248D3C4008E}" type="parTrans" cxnId="{860F1DCF-E1EB-4900-AD71-3F6BCFD28A40}">
      <dgm:prSet/>
      <dgm:spPr/>
      <dgm:t>
        <a:bodyPr/>
        <a:lstStyle/>
        <a:p>
          <a:endParaRPr lang="en-US"/>
        </a:p>
      </dgm:t>
    </dgm:pt>
    <dgm:pt modelId="{2896D0B7-7A7D-41AD-937B-2DBEF94BBAE7}" type="sibTrans" cxnId="{860F1DCF-E1EB-4900-AD71-3F6BCFD28A40}">
      <dgm:prSet/>
      <dgm:spPr/>
      <dgm:t>
        <a:bodyPr/>
        <a:lstStyle/>
        <a:p>
          <a:endParaRPr lang="en-US"/>
        </a:p>
      </dgm:t>
    </dgm:pt>
    <dgm:pt modelId="{37CEB778-37BD-4A40-B67F-E3A0A84AF527}">
      <dgm:prSet/>
      <dgm:spPr/>
      <dgm:t>
        <a:bodyPr/>
        <a:lstStyle/>
        <a:p>
          <a:r>
            <a:rPr lang="en-US" dirty="0"/>
            <a:t>Blades, nacelles, tower sections and transition pieces are delivered from the factory to the marshalling facility. </a:t>
          </a:r>
        </a:p>
      </dgm:t>
    </dgm:pt>
    <dgm:pt modelId="{B7BCA318-F96D-4839-84EA-0FC73BACB36D}" type="parTrans" cxnId="{139EF822-5C72-415A-8FB1-99A871540477}">
      <dgm:prSet/>
      <dgm:spPr/>
      <dgm:t>
        <a:bodyPr/>
        <a:lstStyle/>
        <a:p>
          <a:endParaRPr lang="en-US"/>
        </a:p>
      </dgm:t>
    </dgm:pt>
    <dgm:pt modelId="{44AAE1AA-B826-4E68-AFE2-4A0EA9370EC9}" type="sibTrans" cxnId="{139EF822-5C72-415A-8FB1-99A871540477}">
      <dgm:prSet/>
      <dgm:spPr/>
      <dgm:t>
        <a:bodyPr/>
        <a:lstStyle/>
        <a:p>
          <a:endParaRPr lang="en-US"/>
        </a:p>
      </dgm:t>
    </dgm:pt>
    <dgm:pt modelId="{80557F14-45FC-4B05-9DED-F92AB6354D47}">
      <dgm:prSet/>
      <dgm:spPr/>
      <dgm:t>
        <a:bodyPr/>
        <a:lstStyle/>
        <a:p>
          <a:r>
            <a:rPr lang="en-US" dirty="0"/>
            <a:t>Generally 60+ acres is required. Cranes are required to transfer components. </a:t>
          </a:r>
        </a:p>
      </dgm:t>
    </dgm:pt>
    <dgm:pt modelId="{10C8774B-6E77-43C7-96FB-B5E1B096BEB6}" type="parTrans" cxnId="{828E5C16-C0DC-4A01-9F7C-A8FADF5C82BD}">
      <dgm:prSet/>
      <dgm:spPr/>
      <dgm:t>
        <a:bodyPr/>
        <a:lstStyle/>
        <a:p>
          <a:endParaRPr lang="en-US"/>
        </a:p>
      </dgm:t>
    </dgm:pt>
    <dgm:pt modelId="{B8AEE8B5-B188-4A79-90D6-693E477B5EF2}" type="sibTrans" cxnId="{828E5C16-C0DC-4A01-9F7C-A8FADF5C82BD}">
      <dgm:prSet/>
      <dgm:spPr/>
      <dgm:t>
        <a:bodyPr/>
        <a:lstStyle/>
        <a:p>
          <a:endParaRPr lang="en-US"/>
        </a:p>
      </dgm:t>
    </dgm:pt>
    <dgm:pt modelId="{BBB6E386-8CBC-403A-A8F3-25E11A6BF1D6}">
      <dgm:prSet/>
      <dgm:spPr/>
      <dgm:t>
        <a:bodyPr/>
        <a:lstStyle/>
        <a:p>
          <a:r>
            <a:rPr lang="en-US" dirty="0"/>
            <a:t>Typically see delivery vessels and barges. Raw materials arrive by barge, vessel, rail or truck. Components transported to the wharf by SPMT’s.</a:t>
          </a:r>
        </a:p>
      </dgm:t>
    </dgm:pt>
    <dgm:pt modelId="{334FAE9F-D237-4EDB-AB33-C6CBECD9E9B0}" type="parTrans" cxnId="{2E3018C7-1E21-4442-AF58-FF9360EE1E8E}">
      <dgm:prSet/>
      <dgm:spPr/>
      <dgm:t>
        <a:bodyPr/>
        <a:lstStyle/>
        <a:p>
          <a:endParaRPr lang="en-US"/>
        </a:p>
      </dgm:t>
    </dgm:pt>
    <dgm:pt modelId="{1E4F1E14-D55B-447F-9661-8E96CE9350F7}" type="sibTrans" cxnId="{2E3018C7-1E21-4442-AF58-FF9360EE1E8E}">
      <dgm:prSet/>
      <dgm:spPr/>
      <dgm:t>
        <a:bodyPr/>
        <a:lstStyle/>
        <a:p>
          <a:endParaRPr lang="en-US"/>
        </a:p>
      </dgm:t>
    </dgm:pt>
    <dgm:pt modelId="{B4CC0D4E-D0E9-46AC-AA00-77F727F159DF}">
      <dgm:prSet/>
      <dgm:spPr/>
      <dgm:t>
        <a:bodyPr/>
        <a:lstStyle/>
        <a:p>
          <a:r>
            <a:rPr lang="en-US" dirty="0"/>
            <a:t>SIF Offshore Terminal at Maasvlakte 2, GE LM Wind Power Cherbourg, France.</a:t>
          </a:r>
        </a:p>
      </dgm:t>
    </dgm:pt>
    <dgm:pt modelId="{2982C0F1-E168-4C06-A669-3E828704E1E8}" type="parTrans" cxnId="{C42FA7B3-3033-4350-A21D-ECF56B0009A4}">
      <dgm:prSet/>
      <dgm:spPr/>
      <dgm:t>
        <a:bodyPr/>
        <a:lstStyle/>
        <a:p>
          <a:endParaRPr lang="en-US"/>
        </a:p>
      </dgm:t>
    </dgm:pt>
    <dgm:pt modelId="{FD4320FF-B75A-4A10-AFE0-14D82A209D60}" type="sibTrans" cxnId="{C42FA7B3-3033-4350-A21D-ECF56B0009A4}">
      <dgm:prSet/>
      <dgm:spPr/>
      <dgm:t>
        <a:bodyPr/>
        <a:lstStyle/>
        <a:p>
          <a:endParaRPr lang="en-US"/>
        </a:p>
      </dgm:t>
    </dgm:pt>
    <dgm:pt modelId="{CFAB68FD-B850-4C32-908E-0CD4DE64C70D}" type="pres">
      <dgm:prSet presAssocID="{77D7B3DE-B963-47F4-8C6B-CFCF14403835}" presName="linear" presStyleCnt="0">
        <dgm:presLayoutVars>
          <dgm:animLvl val="lvl"/>
          <dgm:resizeHandles val="exact"/>
        </dgm:presLayoutVars>
      </dgm:prSet>
      <dgm:spPr/>
    </dgm:pt>
    <dgm:pt modelId="{7B2AC1D9-0336-4F5D-8524-09F6B0CE2116}" type="pres">
      <dgm:prSet presAssocID="{7EB8E19E-07D8-4D55-A5FC-E072C65689D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8C0502A-CB46-4385-9F8F-12851A273329}" type="pres">
      <dgm:prSet presAssocID="{2896D0B7-7A7D-41AD-937B-2DBEF94BBAE7}" presName="spacer" presStyleCnt="0"/>
      <dgm:spPr/>
    </dgm:pt>
    <dgm:pt modelId="{01C5BF89-E6C6-45A9-880C-62752B8C1E15}" type="pres">
      <dgm:prSet presAssocID="{37CEB778-37BD-4A40-B67F-E3A0A84AF52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9B8753-CD35-4570-BE98-865F3983F02B}" type="pres">
      <dgm:prSet presAssocID="{44AAE1AA-B826-4E68-AFE2-4A0EA9370EC9}" presName="spacer" presStyleCnt="0"/>
      <dgm:spPr/>
    </dgm:pt>
    <dgm:pt modelId="{0D106AE7-819E-4FBF-B72D-8B2AE6BD96AF}" type="pres">
      <dgm:prSet presAssocID="{80557F14-45FC-4B05-9DED-F92AB6354D4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07BAE5-2233-4A9F-A07F-F1840C51CACB}" type="pres">
      <dgm:prSet presAssocID="{B8AEE8B5-B188-4A79-90D6-693E477B5EF2}" presName="spacer" presStyleCnt="0"/>
      <dgm:spPr/>
    </dgm:pt>
    <dgm:pt modelId="{D51FCA67-D5C0-4E2C-949D-AF0DF3449A57}" type="pres">
      <dgm:prSet presAssocID="{BBB6E386-8CBC-403A-A8F3-25E11A6BF1D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17B8F72-A051-41AF-868A-AA3B6581292C}" type="pres">
      <dgm:prSet presAssocID="{1E4F1E14-D55B-447F-9661-8E96CE9350F7}" presName="spacer" presStyleCnt="0"/>
      <dgm:spPr/>
    </dgm:pt>
    <dgm:pt modelId="{DF60833C-77E6-4186-AB18-CC598AB3FEBF}" type="pres">
      <dgm:prSet presAssocID="{B4CC0D4E-D0E9-46AC-AA00-77F727F159D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4BD0C00-D587-42A4-83E3-AB13C87F6DEE}" type="presOf" srcId="{77D7B3DE-B963-47F4-8C6B-CFCF14403835}" destId="{CFAB68FD-B850-4C32-908E-0CD4DE64C70D}" srcOrd="0" destOrd="0" presId="urn:microsoft.com/office/officeart/2005/8/layout/vList2"/>
    <dgm:cxn modelId="{828E5C16-C0DC-4A01-9F7C-A8FADF5C82BD}" srcId="{77D7B3DE-B963-47F4-8C6B-CFCF14403835}" destId="{80557F14-45FC-4B05-9DED-F92AB6354D47}" srcOrd="2" destOrd="0" parTransId="{10C8774B-6E77-43C7-96FB-B5E1B096BEB6}" sibTransId="{B8AEE8B5-B188-4A79-90D6-693E477B5EF2}"/>
    <dgm:cxn modelId="{139EF822-5C72-415A-8FB1-99A871540477}" srcId="{77D7B3DE-B963-47F4-8C6B-CFCF14403835}" destId="{37CEB778-37BD-4A40-B67F-E3A0A84AF527}" srcOrd="1" destOrd="0" parTransId="{B7BCA318-F96D-4839-84EA-0FC73BACB36D}" sibTransId="{44AAE1AA-B826-4E68-AFE2-4A0EA9370EC9}"/>
    <dgm:cxn modelId="{0920E838-42CD-4664-B822-ED99BD084B2B}" type="presOf" srcId="{37CEB778-37BD-4A40-B67F-E3A0A84AF527}" destId="{01C5BF89-E6C6-45A9-880C-62752B8C1E15}" srcOrd="0" destOrd="0" presId="urn:microsoft.com/office/officeart/2005/8/layout/vList2"/>
    <dgm:cxn modelId="{B809F068-2CD8-4713-9EC6-E3E1BF9AB6BD}" type="presOf" srcId="{B4CC0D4E-D0E9-46AC-AA00-77F727F159DF}" destId="{DF60833C-77E6-4186-AB18-CC598AB3FEBF}" srcOrd="0" destOrd="0" presId="urn:microsoft.com/office/officeart/2005/8/layout/vList2"/>
    <dgm:cxn modelId="{55936E59-39A0-453D-A741-3A4BB42A8B3D}" type="presOf" srcId="{7EB8E19E-07D8-4D55-A5FC-E072C65689D9}" destId="{7B2AC1D9-0336-4F5D-8524-09F6B0CE2116}" srcOrd="0" destOrd="0" presId="urn:microsoft.com/office/officeart/2005/8/layout/vList2"/>
    <dgm:cxn modelId="{D2542898-F268-433A-9C4D-30C9C69C2C11}" type="presOf" srcId="{BBB6E386-8CBC-403A-A8F3-25E11A6BF1D6}" destId="{D51FCA67-D5C0-4E2C-949D-AF0DF3449A57}" srcOrd="0" destOrd="0" presId="urn:microsoft.com/office/officeart/2005/8/layout/vList2"/>
    <dgm:cxn modelId="{C42FA7B3-3033-4350-A21D-ECF56B0009A4}" srcId="{77D7B3DE-B963-47F4-8C6B-CFCF14403835}" destId="{B4CC0D4E-D0E9-46AC-AA00-77F727F159DF}" srcOrd="4" destOrd="0" parTransId="{2982C0F1-E168-4C06-A669-3E828704E1E8}" sibTransId="{FD4320FF-B75A-4A10-AFE0-14D82A209D60}"/>
    <dgm:cxn modelId="{3906CDBE-EA4A-4716-B8BE-4F86507DBF04}" type="presOf" srcId="{80557F14-45FC-4B05-9DED-F92AB6354D47}" destId="{0D106AE7-819E-4FBF-B72D-8B2AE6BD96AF}" srcOrd="0" destOrd="0" presId="urn:microsoft.com/office/officeart/2005/8/layout/vList2"/>
    <dgm:cxn modelId="{2E3018C7-1E21-4442-AF58-FF9360EE1E8E}" srcId="{77D7B3DE-B963-47F4-8C6B-CFCF14403835}" destId="{BBB6E386-8CBC-403A-A8F3-25E11A6BF1D6}" srcOrd="3" destOrd="0" parTransId="{334FAE9F-D237-4EDB-AB33-C6CBECD9E9B0}" sibTransId="{1E4F1E14-D55B-447F-9661-8E96CE9350F7}"/>
    <dgm:cxn modelId="{860F1DCF-E1EB-4900-AD71-3F6BCFD28A40}" srcId="{77D7B3DE-B963-47F4-8C6B-CFCF14403835}" destId="{7EB8E19E-07D8-4D55-A5FC-E072C65689D9}" srcOrd="0" destOrd="0" parTransId="{6394622F-ECAD-47F1-A9F5-C248D3C4008E}" sibTransId="{2896D0B7-7A7D-41AD-937B-2DBEF94BBAE7}"/>
    <dgm:cxn modelId="{D2E97209-6716-4752-BD68-C1BE5272973E}" type="presParOf" srcId="{CFAB68FD-B850-4C32-908E-0CD4DE64C70D}" destId="{7B2AC1D9-0336-4F5D-8524-09F6B0CE2116}" srcOrd="0" destOrd="0" presId="urn:microsoft.com/office/officeart/2005/8/layout/vList2"/>
    <dgm:cxn modelId="{BF8F9F4E-11A1-4696-AC81-045314688417}" type="presParOf" srcId="{CFAB68FD-B850-4C32-908E-0CD4DE64C70D}" destId="{A8C0502A-CB46-4385-9F8F-12851A273329}" srcOrd="1" destOrd="0" presId="urn:microsoft.com/office/officeart/2005/8/layout/vList2"/>
    <dgm:cxn modelId="{CE15E77D-A797-4869-86B7-6DDF615733B4}" type="presParOf" srcId="{CFAB68FD-B850-4C32-908E-0CD4DE64C70D}" destId="{01C5BF89-E6C6-45A9-880C-62752B8C1E15}" srcOrd="2" destOrd="0" presId="urn:microsoft.com/office/officeart/2005/8/layout/vList2"/>
    <dgm:cxn modelId="{7BDA7635-6764-4015-A991-F8520BDD7255}" type="presParOf" srcId="{CFAB68FD-B850-4C32-908E-0CD4DE64C70D}" destId="{B69B8753-CD35-4570-BE98-865F3983F02B}" srcOrd="3" destOrd="0" presId="urn:microsoft.com/office/officeart/2005/8/layout/vList2"/>
    <dgm:cxn modelId="{C694A71F-0E7A-46F8-A131-0B46D7510A38}" type="presParOf" srcId="{CFAB68FD-B850-4C32-908E-0CD4DE64C70D}" destId="{0D106AE7-819E-4FBF-B72D-8B2AE6BD96AF}" srcOrd="4" destOrd="0" presId="urn:microsoft.com/office/officeart/2005/8/layout/vList2"/>
    <dgm:cxn modelId="{46CE637A-CD1F-4AD7-8290-2D3432C5BD2B}" type="presParOf" srcId="{CFAB68FD-B850-4C32-908E-0CD4DE64C70D}" destId="{0C07BAE5-2233-4A9F-A07F-F1840C51CACB}" srcOrd="5" destOrd="0" presId="urn:microsoft.com/office/officeart/2005/8/layout/vList2"/>
    <dgm:cxn modelId="{87B74455-D1B0-41BC-96FC-14DB56E44A9D}" type="presParOf" srcId="{CFAB68FD-B850-4C32-908E-0CD4DE64C70D}" destId="{D51FCA67-D5C0-4E2C-949D-AF0DF3449A57}" srcOrd="6" destOrd="0" presId="urn:microsoft.com/office/officeart/2005/8/layout/vList2"/>
    <dgm:cxn modelId="{14D88A4D-EC2E-4BDB-BDF8-801A1BC6A8AD}" type="presParOf" srcId="{CFAB68FD-B850-4C32-908E-0CD4DE64C70D}" destId="{417B8F72-A051-41AF-868A-AA3B6581292C}" srcOrd="7" destOrd="0" presId="urn:microsoft.com/office/officeart/2005/8/layout/vList2"/>
    <dgm:cxn modelId="{EBBE81E8-90E3-4C1E-A24B-433EA498B7D3}" type="presParOf" srcId="{CFAB68FD-B850-4C32-908E-0CD4DE64C70D}" destId="{DF60833C-77E6-4186-AB18-CC598AB3FEB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A8EC1-1452-4914-9256-71749531D87B}">
      <dsp:nvSpPr>
        <dsp:cNvPr id="0" name=""/>
        <dsp:cNvSpPr/>
      </dsp:nvSpPr>
      <dsp:spPr>
        <a:xfrm>
          <a:off x="0" y="532606"/>
          <a:ext cx="10515600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OSW requires very specific criteria not common in ports worldwide.</a:t>
          </a:r>
        </a:p>
      </dsp:txBody>
      <dsp:txXfrm>
        <a:off x="29271" y="561877"/>
        <a:ext cx="10457058" cy="541083"/>
      </dsp:txXfrm>
    </dsp:sp>
    <dsp:sp modelId="{4F049BD0-2958-4C4B-B89C-C13EB9BE2D79}">
      <dsp:nvSpPr>
        <dsp:cNvPr id="0" name=""/>
        <dsp:cNvSpPr/>
      </dsp:nvSpPr>
      <dsp:spPr>
        <a:xfrm>
          <a:off x="0" y="1204231"/>
          <a:ext cx="10515600" cy="599625"/>
        </a:xfrm>
        <a:prstGeom prst="round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Fixed vs. floating port requirements are similar. </a:t>
          </a:r>
        </a:p>
      </dsp:txBody>
      <dsp:txXfrm>
        <a:off x="29271" y="1233502"/>
        <a:ext cx="10457058" cy="541083"/>
      </dsp:txXfrm>
    </dsp:sp>
    <dsp:sp modelId="{DC675CC0-34F1-46D1-A2DA-F072AB213121}">
      <dsp:nvSpPr>
        <dsp:cNvPr id="0" name=""/>
        <dsp:cNvSpPr/>
      </dsp:nvSpPr>
      <dsp:spPr>
        <a:xfrm>
          <a:off x="0" y="1875856"/>
          <a:ext cx="10515600" cy="599625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There are currently no purpose-built floating OSW port facilities in the world. </a:t>
          </a:r>
        </a:p>
      </dsp:txBody>
      <dsp:txXfrm>
        <a:off x="29271" y="1905127"/>
        <a:ext cx="10457058" cy="541083"/>
      </dsp:txXfrm>
    </dsp:sp>
    <dsp:sp modelId="{77B48BA0-0BA7-4D82-BC72-B6F0C72B0CAD}">
      <dsp:nvSpPr>
        <dsp:cNvPr id="0" name=""/>
        <dsp:cNvSpPr/>
      </dsp:nvSpPr>
      <dsp:spPr>
        <a:xfrm>
          <a:off x="0" y="2547481"/>
          <a:ext cx="10515600" cy="599625"/>
        </a:xfrm>
        <a:prstGeom prst="round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 primary hub location is necessary to support a commercial OSW project.</a:t>
          </a:r>
        </a:p>
      </dsp:txBody>
      <dsp:txXfrm>
        <a:off x="29271" y="2576752"/>
        <a:ext cx="10457058" cy="541083"/>
      </dsp:txXfrm>
    </dsp:sp>
    <dsp:sp modelId="{9FE779B9-AD17-4749-AF51-8CE95B4DFFDC}">
      <dsp:nvSpPr>
        <dsp:cNvPr id="0" name=""/>
        <dsp:cNvSpPr/>
      </dsp:nvSpPr>
      <dsp:spPr>
        <a:xfrm>
          <a:off x="0" y="3219106"/>
          <a:ext cx="10515600" cy="599625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Multiple ports may be developed to support the industry as it matures. </a:t>
          </a:r>
        </a:p>
      </dsp:txBody>
      <dsp:txXfrm>
        <a:off x="29271" y="3248377"/>
        <a:ext cx="10457058" cy="5410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2C092-4B93-4171-91A4-DA6779A23289}">
      <dsp:nvSpPr>
        <dsp:cNvPr id="0" name=""/>
        <dsp:cNvSpPr/>
      </dsp:nvSpPr>
      <dsp:spPr>
        <a:xfrm>
          <a:off x="0" y="30878"/>
          <a:ext cx="6263640" cy="10448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Once installation is complete and wind farms are generating power, there is a need for routine O&amp;M. Daily CTV voyages to and from wind farm. </a:t>
          </a:r>
        </a:p>
      </dsp:txBody>
      <dsp:txXfrm>
        <a:off x="51003" y="81881"/>
        <a:ext cx="6161634" cy="942803"/>
      </dsp:txXfrm>
    </dsp:sp>
    <dsp:sp modelId="{8A34654F-A6FC-4AC2-A083-68953938A261}">
      <dsp:nvSpPr>
        <dsp:cNvPr id="0" name=""/>
        <dsp:cNvSpPr/>
      </dsp:nvSpPr>
      <dsp:spPr>
        <a:xfrm>
          <a:off x="0" y="1130408"/>
          <a:ext cx="6263640" cy="1044809"/>
        </a:xfrm>
        <a:prstGeom prst="round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Transport personnel and smaller pieces of equipment. Cranes could be installed quayside.</a:t>
          </a:r>
        </a:p>
      </dsp:txBody>
      <dsp:txXfrm>
        <a:off x="51003" y="1181411"/>
        <a:ext cx="6161634" cy="942803"/>
      </dsp:txXfrm>
    </dsp:sp>
    <dsp:sp modelId="{5F01F85A-9BB8-4911-B913-9E45A2305AB8}">
      <dsp:nvSpPr>
        <dsp:cNvPr id="0" name=""/>
        <dsp:cNvSpPr/>
      </dsp:nvSpPr>
      <dsp:spPr>
        <a:xfrm>
          <a:off x="0" y="2229939"/>
          <a:ext cx="6263640" cy="1044809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Generally, require 3+ acres. Storage yard, forklift maneuvering area, offices and parking.</a:t>
          </a:r>
        </a:p>
      </dsp:txBody>
      <dsp:txXfrm>
        <a:off x="51003" y="2280942"/>
        <a:ext cx="6161634" cy="942803"/>
      </dsp:txXfrm>
    </dsp:sp>
    <dsp:sp modelId="{06CD0888-622D-4A8A-BF66-5D65E76106B3}">
      <dsp:nvSpPr>
        <dsp:cNvPr id="0" name=""/>
        <dsp:cNvSpPr/>
      </dsp:nvSpPr>
      <dsp:spPr>
        <a:xfrm>
          <a:off x="0" y="3329468"/>
          <a:ext cx="6263640" cy="1044809"/>
        </a:xfrm>
        <a:prstGeom prst="round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Personnel arrive by car or bicycle.</a:t>
          </a:r>
        </a:p>
      </dsp:txBody>
      <dsp:txXfrm>
        <a:off x="51003" y="3380471"/>
        <a:ext cx="6161634" cy="942803"/>
      </dsp:txXfrm>
    </dsp:sp>
    <dsp:sp modelId="{AD339394-7605-4DBC-9106-27C4A6C4F60F}">
      <dsp:nvSpPr>
        <dsp:cNvPr id="0" name=""/>
        <dsp:cNvSpPr/>
      </dsp:nvSpPr>
      <dsp:spPr>
        <a:xfrm>
          <a:off x="0" y="4428998"/>
          <a:ext cx="6263640" cy="1044809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Rampion at Newhaven, England. </a:t>
          </a:r>
        </a:p>
      </dsp:txBody>
      <dsp:txXfrm>
        <a:off x="51003" y="4480001"/>
        <a:ext cx="6161634" cy="9428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2C092-4B93-4171-91A4-DA6779A23289}">
      <dsp:nvSpPr>
        <dsp:cNvPr id="0" name=""/>
        <dsp:cNvSpPr/>
      </dsp:nvSpPr>
      <dsp:spPr>
        <a:xfrm>
          <a:off x="0" y="9144"/>
          <a:ext cx="6263640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Supply support vessels with maintenance and operation equipment. Storage yard, storage warehouse, parking.</a:t>
          </a:r>
        </a:p>
      </dsp:txBody>
      <dsp:txXfrm>
        <a:off x="64425" y="73569"/>
        <a:ext cx="6134790" cy="1190909"/>
      </dsp:txXfrm>
    </dsp:sp>
    <dsp:sp modelId="{8A34654F-A6FC-4AC2-A083-68953938A261}">
      <dsp:nvSpPr>
        <dsp:cNvPr id="0" name=""/>
        <dsp:cNvSpPr/>
      </dsp:nvSpPr>
      <dsp:spPr>
        <a:xfrm>
          <a:off x="0" y="1398024"/>
          <a:ext cx="6263640" cy="1319759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Area required 1 to 3 acres.</a:t>
          </a:r>
        </a:p>
      </dsp:txBody>
      <dsp:txXfrm>
        <a:off x="64425" y="1462449"/>
        <a:ext cx="6134790" cy="1190909"/>
      </dsp:txXfrm>
    </dsp:sp>
    <dsp:sp modelId="{5F01F85A-9BB8-4911-B913-9E45A2305AB8}">
      <dsp:nvSpPr>
        <dsp:cNvPr id="0" name=""/>
        <dsp:cNvSpPr/>
      </dsp:nvSpPr>
      <dsp:spPr>
        <a:xfrm>
          <a:off x="0" y="2786904"/>
          <a:ext cx="6263640" cy="1319759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Min water depth 24ft. SOV makes 1-3 port calls per month to fuel and resupply. SOV stays for 1 day then departs. </a:t>
          </a:r>
        </a:p>
      </dsp:txBody>
      <dsp:txXfrm>
        <a:off x="64425" y="2851329"/>
        <a:ext cx="6134790" cy="1190909"/>
      </dsp:txXfrm>
    </dsp:sp>
    <dsp:sp modelId="{AD339394-7605-4DBC-9106-27C4A6C4F60F}">
      <dsp:nvSpPr>
        <dsp:cNvPr id="0" name=""/>
        <dsp:cNvSpPr/>
      </dsp:nvSpPr>
      <dsp:spPr>
        <a:xfrm>
          <a:off x="0" y="4175784"/>
          <a:ext cx="6263640" cy="1319759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Equipment and components delivered by barge, truck or rail. </a:t>
          </a:r>
        </a:p>
      </dsp:txBody>
      <dsp:txXfrm>
        <a:off x="64425" y="4240209"/>
        <a:ext cx="6134790" cy="119090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2C092-4B93-4171-91A4-DA6779A23289}">
      <dsp:nvSpPr>
        <dsp:cNvPr id="0" name=""/>
        <dsp:cNvSpPr/>
      </dsp:nvSpPr>
      <dsp:spPr>
        <a:xfrm>
          <a:off x="0" y="1010933"/>
          <a:ext cx="6263640" cy="527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Noise – How loud is an OSW port facility?</a:t>
          </a:r>
        </a:p>
      </dsp:txBody>
      <dsp:txXfrm>
        <a:off x="25759" y="1036692"/>
        <a:ext cx="6212122" cy="476152"/>
      </dsp:txXfrm>
    </dsp:sp>
    <dsp:sp modelId="{8A34654F-A6FC-4AC2-A083-68953938A261}">
      <dsp:nvSpPr>
        <dsp:cNvPr id="0" name=""/>
        <dsp:cNvSpPr/>
      </dsp:nvSpPr>
      <dsp:spPr>
        <a:xfrm>
          <a:off x="0" y="1601963"/>
          <a:ext cx="6263640" cy="527670"/>
        </a:xfrm>
        <a:prstGeom prst="roundRect">
          <a:avLst/>
        </a:prstGeom>
        <a:solidFill>
          <a:schemeClr val="accent5">
            <a:hueOff val="1202141"/>
            <a:satOff val="-527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What is the level of cargo vessel activity?</a:t>
          </a:r>
        </a:p>
      </dsp:txBody>
      <dsp:txXfrm>
        <a:off x="25759" y="1627722"/>
        <a:ext cx="6212122" cy="476152"/>
      </dsp:txXfrm>
    </dsp:sp>
    <dsp:sp modelId="{5F01F85A-9BB8-4911-B913-9E45A2305AB8}">
      <dsp:nvSpPr>
        <dsp:cNvPr id="0" name=""/>
        <dsp:cNvSpPr/>
      </dsp:nvSpPr>
      <dsp:spPr>
        <a:xfrm>
          <a:off x="0" y="2192993"/>
          <a:ext cx="6263640" cy="527670"/>
        </a:xfrm>
        <a:prstGeom prst="roundRect">
          <a:avLst/>
        </a:prstGeom>
        <a:solidFill>
          <a:schemeClr val="accent5">
            <a:hueOff val="2404281"/>
            <a:satOff val="-10552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How much truck and passenger vehicle traffic?</a:t>
          </a:r>
        </a:p>
      </dsp:txBody>
      <dsp:txXfrm>
        <a:off x="25759" y="2218752"/>
        <a:ext cx="6212122" cy="476152"/>
      </dsp:txXfrm>
    </dsp:sp>
    <dsp:sp modelId="{AD339394-7605-4DBC-9106-27C4A6C4F60F}">
      <dsp:nvSpPr>
        <dsp:cNvPr id="0" name=""/>
        <dsp:cNvSpPr/>
      </dsp:nvSpPr>
      <dsp:spPr>
        <a:xfrm>
          <a:off x="0" y="2784024"/>
          <a:ext cx="6263640" cy="527670"/>
        </a:xfrm>
        <a:prstGeom prst="roundRect">
          <a:avLst/>
        </a:prstGeom>
        <a:solidFill>
          <a:schemeClr val="accent5">
            <a:hueOff val="3606422"/>
            <a:satOff val="-15828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How many individuals will work at an OSW facility?</a:t>
          </a:r>
        </a:p>
      </dsp:txBody>
      <dsp:txXfrm>
        <a:off x="25759" y="2809783"/>
        <a:ext cx="6212122" cy="476152"/>
      </dsp:txXfrm>
    </dsp:sp>
    <dsp:sp modelId="{7F2E4DE2-D67D-439B-B247-9749F915FD8C}">
      <dsp:nvSpPr>
        <dsp:cNvPr id="0" name=""/>
        <dsp:cNvSpPr/>
      </dsp:nvSpPr>
      <dsp:spPr>
        <a:xfrm>
          <a:off x="0" y="3375054"/>
          <a:ext cx="6263640" cy="527670"/>
        </a:xfrm>
        <a:prstGeom prst="roundRect">
          <a:avLst/>
        </a:prstGeom>
        <a:solidFill>
          <a:schemeClr val="accent5">
            <a:hueOff val="4808562"/>
            <a:satOff val="-21104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What are the hours of operation?</a:t>
          </a:r>
        </a:p>
      </dsp:txBody>
      <dsp:txXfrm>
        <a:off x="25759" y="3400813"/>
        <a:ext cx="6212122" cy="476152"/>
      </dsp:txXfrm>
    </dsp:sp>
    <dsp:sp modelId="{B5153A2B-5A60-47EC-8E92-E3037CEFE92B}">
      <dsp:nvSpPr>
        <dsp:cNvPr id="0" name=""/>
        <dsp:cNvSpPr/>
      </dsp:nvSpPr>
      <dsp:spPr>
        <a:xfrm>
          <a:off x="0" y="3966084"/>
          <a:ext cx="6263640" cy="52767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How is the facility lighted? MTSA 105 requirements</a:t>
          </a:r>
        </a:p>
      </dsp:txBody>
      <dsp:txXfrm>
        <a:off x="25759" y="3991843"/>
        <a:ext cx="6212122" cy="4761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EE98C-042C-4AE3-9421-63F620A25582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Cranes – 90-115dB</a:t>
          </a:r>
        </a:p>
      </dsp:txBody>
      <dsp:txXfrm>
        <a:off x="3080" y="587032"/>
        <a:ext cx="2444055" cy="1466433"/>
      </dsp:txXfrm>
    </dsp:sp>
    <dsp:sp modelId="{25A7260B-3715-415F-BE8D-308ACE43C463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Ship Generators – 100-115dB in machinery space</a:t>
          </a:r>
        </a:p>
      </dsp:txBody>
      <dsp:txXfrm>
        <a:off x="2691541" y="587032"/>
        <a:ext cx="2444055" cy="1466433"/>
      </dsp:txXfrm>
    </dsp:sp>
    <dsp:sp modelId="{C82E2667-A8D0-4945-B685-4BE465B1BDED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Truck Traffic – 70-80dB</a:t>
          </a:r>
        </a:p>
      </dsp:txBody>
      <dsp:txXfrm>
        <a:off x="5380002" y="587032"/>
        <a:ext cx="2444055" cy="1466433"/>
      </dsp:txXfrm>
    </dsp:sp>
    <dsp:sp modelId="{065219E8-ACE3-47F2-BBCA-253CDDD54B42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Marine Cargo Handling – Typically below 75dB</a:t>
          </a:r>
        </a:p>
      </dsp:txBody>
      <dsp:txXfrm>
        <a:off x="8068463" y="587032"/>
        <a:ext cx="2444055" cy="1466433"/>
      </dsp:txXfrm>
    </dsp:sp>
    <dsp:sp modelId="{E13D3332-EBF5-44F9-ADC0-8F1280F3ED17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Studies on shipyard dB levels show a wide range with no activity above 110dB</a:t>
          </a:r>
        </a:p>
      </dsp:txBody>
      <dsp:txXfrm>
        <a:off x="3080" y="2297871"/>
        <a:ext cx="2444055" cy="1466433"/>
      </dsp:txXfrm>
    </dsp:sp>
    <dsp:sp modelId="{9E797880-5DED-4EB9-92A2-1D86E24A533E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Mack Point a good reference due to WTG component handling.</a:t>
          </a:r>
        </a:p>
      </dsp:txBody>
      <dsp:txXfrm>
        <a:off x="2691541" y="2297871"/>
        <a:ext cx="2444055" cy="1466433"/>
      </dsp:txXfrm>
    </dsp:sp>
    <dsp:sp modelId="{CDCCA296-D3F4-4B57-B460-35EE86E79109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Noise level will vary by location at the terminal.</a:t>
          </a:r>
        </a:p>
      </dsp:txBody>
      <dsp:txXfrm>
        <a:off x="5380002" y="2297871"/>
        <a:ext cx="2444055" cy="1466433"/>
      </dsp:txXfrm>
    </dsp:sp>
    <dsp:sp modelId="{0DBBBC3F-AB48-4212-82F8-BCF6E397CC90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Noise level will increase at different times of the day depending on activity.</a:t>
          </a:r>
        </a:p>
      </dsp:txBody>
      <dsp:txXfrm>
        <a:off x="8068463" y="2297871"/>
        <a:ext cx="2444055" cy="146643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EE98C-042C-4AE3-9421-63F620A25582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Trucks will need to access the facility daily, but large components delivered by sea. This will reduce congestion significantly. </a:t>
          </a:r>
        </a:p>
      </dsp:txBody>
      <dsp:txXfrm>
        <a:off x="3080" y="587032"/>
        <a:ext cx="2444055" cy="1466433"/>
      </dsp:txXfrm>
    </dsp:sp>
    <dsp:sp modelId="{25A7260B-3715-415F-BE8D-308ACE43C463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Personnel</a:t>
          </a:r>
          <a:r>
            <a:rPr lang="en-US" sz="1700" kern="1200" baseline="0" dirty="0"/>
            <a:t> can access by personal vehicle/bicycle, shuttle, or vessel. </a:t>
          </a:r>
          <a:endParaRPr lang="en-US" sz="1700" kern="1200" dirty="0"/>
        </a:p>
      </dsp:txBody>
      <dsp:txXfrm>
        <a:off x="2691541" y="587032"/>
        <a:ext cx="2444055" cy="1466433"/>
      </dsp:txXfrm>
    </dsp:sp>
    <dsp:sp modelId="{C82E2667-A8D0-4945-B685-4BE465B1BDED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Large vessels deliveries will be less frequent depending on size of laydown area.</a:t>
          </a:r>
        </a:p>
      </dsp:txBody>
      <dsp:txXfrm>
        <a:off x="5380002" y="587032"/>
        <a:ext cx="2444055" cy="1466433"/>
      </dsp:txXfrm>
    </dsp:sp>
    <dsp:sp modelId="{065219E8-ACE3-47F2-BBCA-253CDDD54B42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Tug and Barge traffic may be frequent depending on raw material storage capacity on site.</a:t>
          </a:r>
        </a:p>
      </dsp:txBody>
      <dsp:txXfrm>
        <a:off x="8068463" y="587032"/>
        <a:ext cx="2444055" cy="1466433"/>
      </dsp:txXfrm>
    </dsp:sp>
    <dsp:sp modelId="{E13D3332-EBF5-44F9-ADC0-8F1280F3ED17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Delivery</a:t>
          </a:r>
          <a:r>
            <a:rPr lang="en-US" sz="1700" kern="1200" baseline="0" dirty="0"/>
            <a:t> vessels are typical general cargo vessels. </a:t>
          </a:r>
          <a:endParaRPr lang="en-US" sz="1700" kern="1200" dirty="0"/>
        </a:p>
      </dsp:txBody>
      <dsp:txXfrm>
        <a:off x="3080" y="2297871"/>
        <a:ext cx="2444055" cy="1466433"/>
      </dsp:txXfrm>
    </dsp:sp>
    <dsp:sp modelId="{9E797880-5DED-4EB9-92A2-1D86E24A533E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Anticipated production rate of 1 WTG every week at commercial scale production.</a:t>
          </a:r>
        </a:p>
      </dsp:txBody>
      <dsp:txXfrm>
        <a:off x="2691541" y="2297871"/>
        <a:ext cx="2444055" cy="1466433"/>
      </dsp:txXfrm>
    </dsp:sp>
    <dsp:sp modelId="{CDCCA296-D3F4-4B57-B460-35EE86E79109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Rail access can reduce truck traffic.</a:t>
          </a:r>
        </a:p>
      </dsp:txBody>
      <dsp:txXfrm>
        <a:off x="5380002" y="2297871"/>
        <a:ext cx="2444055" cy="1466433"/>
      </dsp:txXfrm>
    </dsp:sp>
    <dsp:sp modelId="{0DBBBC3F-AB48-4212-82F8-BCF6E397CC90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Steady amount of support vessels will transit to and from the port, however congestion is unlikely.</a:t>
          </a:r>
        </a:p>
      </dsp:txBody>
      <dsp:txXfrm>
        <a:off x="8068463" y="2297871"/>
        <a:ext cx="2444055" cy="14664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2C092-4B93-4171-91A4-DA6779A23289}">
      <dsp:nvSpPr>
        <dsp:cNvPr id="0" name=""/>
        <dsp:cNvSpPr/>
      </dsp:nvSpPr>
      <dsp:spPr>
        <a:xfrm>
          <a:off x="0" y="169793"/>
          <a:ext cx="6263640" cy="8248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Many proposed OSW port facilities include marshalling and manufacturing sites. Higher value elements (blades, nacelles) may be produced in the USA once the industry matures.</a:t>
          </a:r>
        </a:p>
      </dsp:txBody>
      <dsp:txXfrm>
        <a:off x="40266" y="210059"/>
        <a:ext cx="6183108" cy="744318"/>
      </dsp:txXfrm>
    </dsp:sp>
    <dsp:sp modelId="{8A34654F-A6FC-4AC2-A083-68953938A261}">
      <dsp:nvSpPr>
        <dsp:cNvPr id="0" name=""/>
        <dsp:cNvSpPr/>
      </dsp:nvSpPr>
      <dsp:spPr>
        <a:xfrm>
          <a:off x="0" y="1037843"/>
          <a:ext cx="6263640" cy="824850"/>
        </a:xfrm>
        <a:prstGeom prst="roundRect">
          <a:avLst/>
        </a:prstGeom>
        <a:solidFill>
          <a:schemeClr val="accent5">
            <a:hueOff val="1202141"/>
            <a:satOff val="-527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Most facilities are being developed on existing infrastructure but need significant rehabilitation and new construction to make them suitable for use in OSW. </a:t>
          </a:r>
        </a:p>
      </dsp:txBody>
      <dsp:txXfrm>
        <a:off x="40266" y="1078109"/>
        <a:ext cx="6183108" cy="744318"/>
      </dsp:txXfrm>
    </dsp:sp>
    <dsp:sp modelId="{5F01F85A-9BB8-4911-B913-9E45A2305AB8}">
      <dsp:nvSpPr>
        <dsp:cNvPr id="0" name=""/>
        <dsp:cNvSpPr/>
      </dsp:nvSpPr>
      <dsp:spPr>
        <a:xfrm>
          <a:off x="0" y="1905893"/>
          <a:ext cx="6263640" cy="824850"/>
        </a:xfrm>
        <a:prstGeom prst="roundRect">
          <a:avLst/>
        </a:prstGeom>
        <a:solidFill>
          <a:schemeClr val="accent5">
            <a:hueOff val="2404281"/>
            <a:satOff val="-10552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Cost of these facilities is often exceeding $100million in initial improvements. Most of these developments are public/private partnerships. </a:t>
          </a:r>
        </a:p>
      </dsp:txBody>
      <dsp:txXfrm>
        <a:off x="40266" y="1946159"/>
        <a:ext cx="6183108" cy="744318"/>
      </dsp:txXfrm>
    </dsp:sp>
    <dsp:sp modelId="{AD339394-7605-4DBC-9106-27C4A6C4F60F}">
      <dsp:nvSpPr>
        <dsp:cNvPr id="0" name=""/>
        <dsp:cNvSpPr/>
      </dsp:nvSpPr>
      <dsp:spPr>
        <a:xfrm>
          <a:off x="0" y="2773943"/>
          <a:ext cx="6263640" cy="824850"/>
        </a:xfrm>
        <a:prstGeom prst="roundRect">
          <a:avLst/>
        </a:prstGeom>
        <a:solidFill>
          <a:schemeClr val="accent5">
            <a:hueOff val="3606422"/>
            <a:satOff val="-15828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Average life of a wind farm is 25 years.  In that timeframe, there will be a significant amount of vessel traffic </a:t>
          </a:r>
          <a:r>
            <a:rPr lang="en-US" sz="1500" kern="1200"/>
            <a:t>to and </a:t>
          </a:r>
          <a:r>
            <a:rPr lang="en-US" sz="1500" kern="1200" dirty="0"/>
            <a:t>from the installation site for maintenance and repair exercises. </a:t>
          </a:r>
        </a:p>
      </dsp:txBody>
      <dsp:txXfrm>
        <a:off x="40266" y="2814209"/>
        <a:ext cx="6183108" cy="744318"/>
      </dsp:txXfrm>
    </dsp:sp>
    <dsp:sp modelId="{7F2E4DE2-D67D-439B-B247-9749F915FD8C}">
      <dsp:nvSpPr>
        <dsp:cNvPr id="0" name=""/>
        <dsp:cNvSpPr/>
      </dsp:nvSpPr>
      <dsp:spPr>
        <a:xfrm>
          <a:off x="0" y="3641994"/>
          <a:ext cx="6263640" cy="824850"/>
        </a:xfrm>
        <a:prstGeom prst="roundRect">
          <a:avLst/>
        </a:prstGeom>
        <a:solidFill>
          <a:schemeClr val="accent5">
            <a:hueOff val="4808562"/>
            <a:satOff val="-21104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Development of port infrastructure will catalyze job creation in Maine. This will occur in phases with a hub location to support the installation of the MeRA, and then expansion into a commercial-ready facility. </a:t>
          </a:r>
        </a:p>
      </dsp:txBody>
      <dsp:txXfrm>
        <a:off x="40266" y="3682260"/>
        <a:ext cx="6183108" cy="744318"/>
      </dsp:txXfrm>
    </dsp:sp>
    <dsp:sp modelId="{B5153A2B-5A60-47EC-8E92-E3037CEFE92B}">
      <dsp:nvSpPr>
        <dsp:cNvPr id="0" name=""/>
        <dsp:cNvSpPr/>
      </dsp:nvSpPr>
      <dsp:spPr>
        <a:xfrm>
          <a:off x="0" y="4510044"/>
          <a:ext cx="6263640" cy="82485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efficiencies of a port network in proximity to the installation site has proven to be a downward cost driver and beneficial for communities. </a:t>
          </a:r>
        </a:p>
      </dsp:txBody>
      <dsp:txXfrm>
        <a:off x="40266" y="4550310"/>
        <a:ext cx="6183108" cy="744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A8EC1-1452-4914-9256-71749531D87B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Deep Water Access</a:t>
          </a:r>
        </a:p>
      </dsp:txBody>
      <dsp:txXfrm>
        <a:off x="38638" y="45464"/>
        <a:ext cx="10438324" cy="714229"/>
      </dsp:txXfrm>
    </dsp:sp>
    <dsp:sp modelId="{4F049BD0-2958-4C4B-B89C-C13EB9BE2D79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No Overhead Restriction – Air Draft</a:t>
          </a:r>
        </a:p>
      </dsp:txBody>
      <dsp:txXfrm>
        <a:off x="38638" y="932009"/>
        <a:ext cx="10438324" cy="714229"/>
      </dsp:txXfrm>
    </dsp:sp>
    <dsp:sp modelId="{DC675CC0-34F1-46D1-A2DA-F072AB213121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Cargo Staging Area</a:t>
          </a:r>
        </a:p>
      </dsp:txBody>
      <dsp:txXfrm>
        <a:off x="38638" y="1818554"/>
        <a:ext cx="10438324" cy="714229"/>
      </dsp:txXfrm>
    </dsp:sp>
    <dsp:sp modelId="{77B48BA0-0BA7-4D82-BC72-B6F0C72B0CAD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Heavy Loading Capacity</a:t>
          </a:r>
        </a:p>
      </dsp:txBody>
      <dsp:txXfrm>
        <a:off x="38638" y="2705099"/>
        <a:ext cx="10438324" cy="714229"/>
      </dsp:txXfrm>
    </dsp:sp>
    <dsp:sp modelId="{9FE779B9-AD17-4749-AF51-8CE95B4DFFDC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Dedicated Wharf Frontage</a:t>
          </a:r>
        </a:p>
      </dsp:txBody>
      <dsp:txXfrm>
        <a:off x="38638" y="3591644"/>
        <a:ext cx="10438324" cy="714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A8EC1-1452-4914-9256-71749531D87B}">
      <dsp:nvSpPr>
        <dsp:cNvPr id="0" name=""/>
        <dsp:cNvSpPr/>
      </dsp:nvSpPr>
      <dsp:spPr>
        <a:xfrm>
          <a:off x="0" y="31779"/>
          <a:ext cx="10515600" cy="9833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Proximity to Project</a:t>
          </a:r>
        </a:p>
      </dsp:txBody>
      <dsp:txXfrm>
        <a:off x="48005" y="79784"/>
        <a:ext cx="10419590" cy="887374"/>
      </dsp:txXfrm>
    </dsp:sp>
    <dsp:sp modelId="{4F049BD0-2958-4C4B-B89C-C13EB9BE2D79}">
      <dsp:nvSpPr>
        <dsp:cNvPr id="0" name=""/>
        <dsp:cNvSpPr/>
      </dsp:nvSpPr>
      <dsp:spPr>
        <a:xfrm>
          <a:off x="0" y="1133244"/>
          <a:ext cx="10515600" cy="983384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Access to Labor Force</a:t>
          </a:r>
        </a:p>
      </dsp:txBody>
      <dsp:txXfrm>
        <a:off x="48005" y="1181249"/>
        <a:ext cx="10419590" cy="887374"/>
      </dsp:txXfrm>
    </dsp:sp>
    <dsp:sp modelId="{DC675CC0-34F1-46D1-A2DA-F072AB213121}">
      <dsp:nvSpPr>
        <dsp:cNvPr id="0" name=""/>
        <dsp:cNvSpPr/>
      </dsp:nvSpPr>
      <dsp:spPr>
        <a:xfrm>
          <a:off x="0" y="2234709"/>
          <a:ext cx="10515600" cy="983384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Intermodal Connectivity</a:t>
          </a:r>
        </a:p>
      </dsp:txBody>
      <dsp:txXfrm>
        <a:off x="48005" y="2282714"/>
        <a:ext cx="10419590" cy="887374"/>
      </dsp:txXfrm>
    </dsp:sp>
    <dsp:sp modelId="{77B48BA0-0BA7-4D82-BC72-B6F0C72B0CAD}">
      <dsp:nvSpPr>
        <dsp:cNvPr id="0" name=""/>
        <dsp:cNvSpPr/>
      </dsp:nvSpPr>
      <dsp:spPr>
        <a:xfrm>
          <a:off x="0" y="3336174"/>
          <a:ext cx="10515600" cy="983384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Geographic Location</a:t>
          </a:r>
        </a:p>
      </dsp:txBody>
      <dsp:txXfrm>
        <a:off x="48005" y="3384179"/>
        <a:ext cx="10419590" cy="887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EE98C-042C-4AE3-9421-63F620A25582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2023-2025 MeRA will require a primary port facility to install the 12-turbine research array.</a:t>
          </a:r>
        </a:p>
      </dsp:txBody>
      <dsp:txXfrm>
        <a:off x="3080" y="587032"/>
        <a:ext cx="2444055" cy="1466433"/>
      </dsp:txXfrm>
    </dsp:sp>
    <dsp:sp modelId="{25A7260B-3715-415F-BE8D-308ACE43C463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2028-2030  The primary port facility is expanded to  commercial-ready, anticipating roughly 120 turbines (S1+S2). O&amp;M port online.</a:t>
          </a:r>
        </a:p>
      </dsp:txBody>
      <dsp:txXfrm>
        <a:off x="2691541" y="587032"/>
        <a:ext cx="2444055" cy="1466433"/>
      </dsp:txXfrm>
    </dsp:sp>
    <dsp:sp modelId="{C82E2667-A8D0-4945-B685-4BE465B1BDED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2031 Solicitation 1 approx. 800MW or 60 turbines.</a:t>
          </a:r>
        </a:p>
      </dsp:txBody>
      <dsp:txXfrm>
        <a:off x="5380002" y="587032"/>
        <a:ext cx="2444055" cy="1466433"/>
      </dsp:txXfrm>
    </dsp:sp>
    <dsp:sp modelId="{065219E8-ACE3-47F2-BBCA-253CDDD54B42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2032 Solicitation 2 approx. 800MW or 60 turbines.</a:t>
          </a:r>
        </a:p>
      </dsp:txBody>
      <dsp:txXfrm>
        <a:off x="8068463" y="587032"/>
        <a:ext cx="2444055" cy="1466433"/>
      </dsp:txXfrm>
    </dsp:sp>
    <dsp:sp modelId="{E13D3332-EBF5-44F9-ADC0-8F1280F3ED17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2032-2034 SOV port, a second marshaling  and foundation manufacturing facility. </a:t>
          </a:r>
        </a:p>
      </dsp:txBody>
      <dsp:txXfrm>
        <a:off x="3080" y="2297871"/>
        <a:ext cx="2444055" cy="1466433"/>
      </dsp:txXfrm>
    </dsp:sp>
    <dsp:sp modelId="{9E797880-5DED-4EB9-92A2-1D86E24A533E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2035 Solicitation 3 1100MW</a:t>
          </a:r>
        </a:p>
      </dsp:txBody>
      <dsp:txXfrm>
        <a:off x="2691541" y="2297871"/>
        <a:ext cx="2444055" cy="1466433"/>
      </dsp:txXfrm>
    </dsp:sp>
    <dsp:sp modelId="{CDCCA296-D3F4-4B57-B460-35EE86E79109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2037 Solicitation 4 1100MW</a:t>
          </a:r>
        </a:p>
      </dsp:txBody>
      <dsp:txXfrm>
        <a:off x="5380002" y="2297871"/>
        <a:ext cx="2444055" cy="1466433"/>
      </dsp:txXfrm>
    </dsp:sp>
    <dsp:sp modelId="{0DBBBC3F-AB48-4212-82F8-BCF6E397CC90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2040 Solicitation 5 1100MW</a:t>
          </a:r>
        </a:p>
      </dsp:txBody>
      <dsp:txXfrm>
        <a:off x="8068463" y="2297871"/>
        <a:ext cx="2444055" cy="146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C6913-DCB8-433F-9917-069F89E664B1}">
      <dsp:nvSpPr>
        <dsp:cNvPr id="0" name=""/>
        <dsp:cNvSpPr/>
      </dsp:nvSpPr>
      <dsp:spPr>
        <a:xfrm>
          <a:off x="0" y="131335"/>
          <a:ext cx="6263640" cy="10069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WTIV – Wind Turbine Installation Vessel. Large crane, jacking spuds, dynamic positioning. </a:t>
          </a:r>
        </a:p>
      </dsp:txBody>
      <dsp:txXfrm>
        <a:off x="49154" y="180489"/>
        <a:ext cx="6165332" cy="908623"/>
      </dsp:txXfrm>
    </dsp:sp>
    <dsp:sp modelId="{21437A04-2466-4028-B609-CB45AFF1B220}">
      <dsp:nvSpPr>
        <dsp:cNvPr id="0" name=""/>
        <dsp:cNvSpPr/>
      </dsp:nvSpPr>
      <dsp:spPr>
        <a:xfrm>
          <a:off x="0" y="1216028"/>
          <a:ext cx="6263640" cy="1006931"/>
        </a:xfrm>
        <a:prstGeom prst="round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SOV – Service Operation Vessel, vessels that are equipped to provide routine repair and maintenance to the wind farm</a:t>
          </a:r>
        </a:p>
      </dsp:txBody>
      <dsp:txXfrm>
        <a:off x="49154" y="1265182"/>
        <a:ext cx="6165332" cy="908623"/>
      </dsp:txXfrm>
    </dsp:sp>
    <dsp:sp modelId="{76DF018A-3F24-47C2-8DB8-03A916046592}">
      <dsp:nvSpPr>
        <dsp:cNvPr id="0" name=""/>
        <dsp:cNvSpPr/>
      </dsp:nvSpPr>
      <dsp:spPr>
        <a:xfrm>
          <a:off x="0" y="2248878"/>
          <a:ext cx="6263640" cy="1006931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CTV</a:t>
          </a:r>
          <a:r>
            <a:rPr lang="en-US" sz="1800" kern="1200" baseline="0" dirty="0"/>
            <a:t> – Crew Transfer Vessel, high speed and capable of moving crew from one place to the next. </a:t>
          </a:r>
          <a:endParaRPr lang="en-US" sz="1800" kern="1200" dirty="0"/>
        </a:p>
      </dsp:txBody>
      <dsp:txXfrm>
        <a:off x="49154" y="2298032"/>
        <a:ext cx="6165332" cy="908623"/>
      </dsp:txXfrm>
    </dsp:sp>
    <dsp:sp modelId="{D199E16B-AE80-4C51-B6BF-CFADC585093C}">
      <dsp:nvSpPr>
        <dsp:cNvPr id="0" name=""/>
        <dsp:cNvSpPr/>
      </dsp:nvSpPr>
      <dsp:spPr>
        <a:xfrm>
          <a:off x="0" y="3307649"/>
          <a:ext cx="6263640" cy="1006931"/>
        </a:xfrm>
        <a:prstGeom prst="round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Barge – Deck barges and semi-submersible barges are the most common. </a:t>
          </a:r>
        </a:p>
      </dsp:txBody>
      <dsp:txXfrm>
        <a:off x="49154" y="3356803"/>
        <a:ext cx="6165332" cy="908623"/>
      </dsp:txXfrm>
    </dsp:sp>
    <dsp:sp modelId="{053D8721-9F3E-4C93-AAFA-BA96B6001E77}">
      <dsp:nvSpPr>
        <dsp:cNvPr id="0" name=""/>
        <dsp:cNvSpPr/>
      </dsp:nvSpPr>
      <dsp:spPr>
        <a:xfrm>
          <a:off x="0" y="4366420"/>
          <a:ext cx="6263640" cy="1006931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Delivery Vessel – General cargo or heavy lift vessel that is used to transport WTG components to the marshaling facility. 8-10m draft.</a:t>
          </a:r>
        </a:p>
      </dsp:txBody>
      <dsp:txXfrm>
        <a:off x="49154" y="4415574"/>
        <a:ext cx="6165332" cy="9086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C6913-DCB8-433F-9917-069F89E664B1}">
      <dsp:nvSpPr>
        <dsp:cNvPr id="0" name=""/>
        <dsp:cNvSpPr/>
      </dsp:nvSpPr>
      <dsp:spPr>
        <a:xfrm>
          <a:off x="0" y="858563"/>
          <a:ext cx="6263640" cy="716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AHTS – Anchor handling vessels. Specially designed to handle the large anchors that tether the floaters to the seafloor.  </a:t>
          </a:r>
        </a:p>
      </dsp:txBody>
      <dsp:txXfrm>
        <a:off x="34954" y="893517"/>
        <a:ext cx="6193732" cy="646132"/>
      </dsp:txXfrm>
    </dsp:sp>
    <dsp:sp modelId="{21437A04-2466-4028-B609-CB45AFF1B220}">
      <dsp:nvSpPr>
        <dsp:cNvPr id="0" name=""/>
        <dsp:cNvSpPr/>
      </dsp:nvSpPr>
      <dsp:spPr>
        <a:xfrm>
          <a:off x="0" y="1652365"/>
          <a:ext cx="6263640" cy="716040"/>
        </a:xfrm>
        <a:prstGeom prst="round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Cable Layers – Responsible for installing subsea cables between turbines and to the shoreline. </a:t>
          </a:r>
        </a:p>
      </dsp:txBody>
      <dsp:txXfrm>
        <a:off x="34954" y="1687319"/>
        <a:ext cx="6193732" cy="646132"/>
      </dsp:txXfrm>
    </dsp:sp>
    <dsp:sp modelId="{76DF018A-3F24-47C2-8DB8-03A916046592}">
      <dsp:nvSpPr>
        <dsp:cNvPr id="0" name=""/>
        <dsp:cNvSpPr/>
      </dsp:nvSpPr>
      <dsp:spPr>
        <a:xfrm>
          <a:off x="0" y="2394323"/>
          <a:ext cx="6263640" cy="716040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Helicopters – Extremely fast way to shuttle personnel to and from support vessels as well as hotshotting parts and equipment. </a:t>
          </a:r>
        </a:p>
      </dsp:txBody>
      <dsp:txXfrm>
        <a:off x="34954" y="2429277"/>
        <a:ext cx="6193732" cy="646132"/>
      </dsp:txXfrm>
    </dsp:sp>
    <dsp:sp modelId="{D199E16B-AE80-4C51-B6BF-CFADC585093C}">
      <dsp:nvSpPr>
        <dsp:cNvPr id="0" name=""/>
        <dsp:cNvSpPr/>
      </dsp:nvSpPr>
      <dsp:spPr>
        <a:xfrm>
          <a:off x="0" y="3162204"/>
          <a:ext cx="6263640" cy="716040"/>
        </a:xfrm>
        <a:prstGeom prst="round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Cranes – Massive cranes on shore and mounted on vessels are required to move heavy components.</a:t>
          </a:r>
        </a:p>
      </dsp:txBody>
      <dsp:txXfrm>
        <a:off x="34954" y="3197158"/>
        <a:ext cx="6193732" cy="646132"/>
      </dsp:txXfrm>
    </dsp:sp>
    <dsp:sp modelId="{9AD65E64-1F2D-4642-BFFD-6EA21573BC06}">
      <dsp:nvSpPr>
        <dsp:cNvPr id="0" name=""/>
        <dsp:cNvSpPr/>
      </dsp:nvSpPr>
      <dsp:spPr>
        <a:xfrm>
          <a:off x="0" y="3930083"/>
          <a:ext cx="6263640" cy="71604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SPMT – Self Propelled Modular Transport. Similar to a tank without a turret. </a:t>
          </a:r>
        </a:p>
      </dsp:txBody>
      <dsp:txXfrm>
        <a:off x="34954" y="3965037"/>
        <a:ext cx="6193732" cy="6461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C6913-DCB8-433F-9917-069F89E664B1}">
      <dsp:nvSpPr>
        <dsp:cNvPr id="0" name=""/>
        <dsp:cNvSpPr/>
      </dsp:nvSpPr>
      <dsp:spPr>
        <a:xfrm>
          <a:off x="0" y="9144"/>
          <a:ext cx="6263640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Marshalling – Marine cargo delivery, cargo storage, WTG assembly and construction. Also synonymous with ‘staging’. </a:t>
          </a:r>
        </a:p>
      </dsp:txBody>
      <dsp:txXfrm>
        <a:off x="64425" y="73569"/>
        <a:ext cx="6134790" cy="1190909"/>
      </dsp:txXfrm>
    </dsp:sp>
    <dsp:sp modelId="{21437A04-2466-4028-B609-CB45AFF1B220}">
      <dsp:nvSpPr>
        <dsp:cNvPr id="0" name=""/>
        <dsp:cNvSpPr/>
      </dsp:nvSpPr>
      <dsp:spPr>
        <a:xfrm>
          <a:off x="0" y="1398024"/>
          <a:ext cx="6263640" cy="1319759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Factory – Production facilities for WTG components (blades, nacelles, tower sections)</a:t>
          </a:r>
        </a:p>
      </dsp:txBody>
      <dsp:txXfrm>
        <a:off x="64425" y="1462449"/>
        <a:ext cx="6134790" cy="1190909"/>
      </dsp:txXfrm>
    </dsp:sp>
    <dsp:sp modelId="{76DF018A-3F24-47C2-8DB8-03A916046592}">
      <dsp:nvSpPr>
        <dsp:cNvPr id="0" name=""/>
        <dsp:cNvSpPr/>
      </dsp:nvSpPr>
      <dsp:spPr>
        <a:xfrm>
          <a:off x="0" y="2786904"/>
          <a:ext cx="6263640" cy="1319759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O&amp;M – Routine operations and maintenance, transporting smaller pieces of equipment and personnel. </a:t>
          </a:r>
        </a:p>
      </dsp:txBody>
      <dsp:txXfrm>
        <a:off x="64425" y="2851329"/>
        <a:ext cx="6134790" cy="1190909"/>
      </dsp:txXfrm>
    </dsp:sp>
    <dsp:sp modelId="{D199E16B-AE80-4C51-B6BF-CFADC585093C}">
      <dsp:nvSpPr>
        <dsp:cNvPr id="0" name=""/>
        <dsp:cNvSpPr/>
      </dsp:nvSpPr>
      <dsp:spPr>
        <a:xfrm>
          <a:off x="0" y="4175784"/>
          <a:ext cx="6263640" cy="1319759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SOV Home Port – Refuel and restock SOV with larger components for maintenance. </a:t>
          </a:r>
        </a:p>
      </dsp:txBody>
      <dsp:txXfrm>
        <a:off x="64425" y="4240209"/>
        <a:ext cx="6134790" cy="11909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2C092-4B93-4171-91A4-DA6779A23289}">
      <dsp:nvSpPr>
        <dsp:cNvPr id="0" name=""/>
        <dsp:cNvSpPr/>
      </dsp:nvSpPr>
      <dsp:spPr>
        <a:xfrm>
          <a:off x="0" y="474623"/>
          <a:ext cx="6263640" cy="716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Generally 30+ acres in size. Component laydown takes up the majority of space.</a:t>
          </a:r>
        </a:p>
      </dsp:txBody>
      <dsp:txXfrm>
        <a:off x="34954" y="509577"/>
        <a:ext cx="6193732" cy="646132"/>
      </dsp:txXfrm>
    </dsp:sp>
    <dsp:sp modelId="{8A34654F-A6FC-4AC2-A083-68953938A261}">
      <dsp:nvSpPr>
        <dsp:cNvPr id="0" name=""/>
        <dsp:cNvSpPr/>
      </dsp:nvSpPr>
      <dsp:spPr>
        <a:xfrm>
          <a:off x="0" y="1242503"/>
          <a:ext cx="6263640" cy="716040"/>
        </a:xfrm>
        <a:prstGeom prst="roundRect">
          <a:avLst/>
        </a:prstGeom>
        <a:solidFill>
          <a:schemeClr val="accent5">
            <a:hueOff val="1202141"/>
            <a:satOff val="-527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Marine cargo delivery vessels call on a regular basis depending on the size of the laydown area.  Tug and barge activity present. </a:t>
          </a:r>
        </a:p>
      </dsp:txBody>
      <dsp:txXfrm>
        <a:off x="34954" y="1277457"/>
        <a:ext cx="6193732" cy="646132"/>
      </dsp:txXfrm>
    </dsp:sp>
    <dsp:sp modelId="{5F01F85A-9BB8-4911-B913-9E45A2305AB8}">
      <dsp:nvSpPr>
        <dsp:cNvPr id="0" name=""/>
        <dsp:cNvSpPr/>
      </dsp:nvSpPr>
      <dsp:spPr>
        <a:xfrm>
          <a:off x="0" y="2010383"/>
          <a:ext cx="6263640" cy="716040"/>
        </a:xfrm>
        <a:prstGeom prst="roundRect">
          <a:avLst/>
        </a:prstGeom>
        <a:solidFill>
          <a:schemeClr val="accent5">
            <a:hueOff val="2404281"/>
            <a:satOff val="-10552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Many commonalities for a fixed vs. floating facility. WTIV not necessary for floating facility. </a:t>
          </a:r>
        </a:p>
      </dsp:txBody>
      <dsp:txXfrm>
        <a:off x="34954" y="2045337"/>
        <a:ext cx="6193732" cy="646132"/>
      </dsp:txXfrm>
    </dsp:sp>
    <dsp:sp modelId="{AD339394-7605-4DBC-9106-27C4A6C4F60F}">
      <dsp:nvSpPr>
        <dsp:cNvPr id="0" name=""/>
        <dsp:cNvSpPr/>
      </dsp:nvSpPr>
      <dsp:spPr>
        <a:xfrm>
          <a:off x="0" y="2778263"/>
          <a:ext cx="6263640" cy="716040"/>
        </a:xfrm>
        <a:prstGeom prst="roundRect">
          <a:avLst/>
        </a:prstGeom>
        <a:solidFill>
          <a:schemeClr val="accent5">
            <a:hueOff val="3606422"/>
            <a:satOff val="-15828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Esbjerg, Denmark. D1 OSW Terminal Belfast, Ireland.</a:t>
          </a:r>
        </a:p>
      </dsp:txBody>
      <dsp:txXfrm>
        <a:off x="34954" y="2813217"/>
        <a:ext cx="6193732" cy="646132"/>
      </dsp:txXfrm>
    </dsp:sp>
    <dsp:sp modelId="{7F2E4DE2-D67D-439B-B247-9749F915FD8C}">
      <dsp:nvSpPr>
        <dsp:cNvPr id="0" name=""/>
        <dsp:cNvSpPr/>
      </dsp:nvSpPr>
      <dsp:spPr>
        <a:xfrm>
          <a:off x="0" y="3546144"/>
          <a:ext cx="6263640" cy="716040"/>
        </a:xfrm>
        <a:prstGeom prst="roundRect">
          <a:avLst/>
        </a:prstGeom>
        <a:solidFill>
          <a:schemeClr val="accent5">
            <a:hueOff val="4808562"/>
            <a:satOff val="-21104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Users include Port Authorities, OSW Developers, Engineering Contractors. </a:t>
          </a:r>
        </a:p>
      </dsp:txBody>
      <dsp:txXfrm>
        <a:off x="34954" y="3581098"/>
        <a:ext cx="6193732" cy="646132"/>
      </dsp:txXfrm>
    </dsp:sp>
    <dsp:sp modelId="{B5153A2B-5A60-47EC-8E92-E3037CEFE92B}">
      <dsp:nvSpPr>
        <dsp:cNvPr id="0" name=""/>
        <dsp:cNvSpPr/>
      </dsp:nvSpPr>
      <dsp:spPr>
        <a:xfrm>
          <a:off x="0" y="4314023"/>
          <a:ext cx="6263640" cy="71604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Traffic includes personal vehicles, weekly/monthly large commercial vessel traffic. 100-300 personnel depending on size. </a:t>
          </a:r>
        </a:p>
      </dsp:txBody>
      <dsp:txXfrm>
        <a:off x="34954" y="4348977"/>
        <a:ext cx="6193732" cy="6461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AC1D9-0336-4F5D-8524-09F6B0CE2116}">
      <dsp:nvSpPr>
        <dsp:cNvPr id="0" name=""/>
        <dsp:cNvSpPr/>
      </dsp:nvSpPr>
      <dsp:spPr>
        <a:xfrm>
          <a:off x="0" y="131335"/>
          <a:ext cx="6263640" cy="10069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Production of components is done in specialized factories before loading onto a vessel for staging. </a:t>
          </a:r>
        </a:p>
      </dsp:txBody>
      <dsp:txXfrm>
        <a:off x="49154" y="180489"/>
        <a:ext cx="6165332" cy="908623"/>
      </dsp:txXfrm>
    </dsp:sp>
    <dsp:sp modelId="{01C5BF89-E6C6-45A9-880C-62752B8C1E15}">
      <dsp:nvSpPr>
        <dsp:cNvPr id="0" name=""/>
        <dsp:cNvSpPr/>
      </dsp:nvSpPr>
      <dsp:spPr>
        <a:xfrm>
          <a:off x="0" y="1190107"/>
          <a:ext cx="6263640" cy="1006931"/>
        </a:xfrm>
        <a:prstGeom prst="round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Blades, nacelles, tower sections and transition pieces are delivered from the factory to the marshalling facility. </a:t>
          </a:r>
        </a:p>
      </dsp:txBody>
      <dsp:txXfrm>
        <a:off x="49154" y="1239261"/>
        <a:ext cx="6165332" cy="908623"/>
      </dsp:txXfrm>
    </dsp:sp>
    <dsp:sp modelId="{0D106AE7-819E-4FBF-B72D-8B2AE6BD96AF}">
      <dsp:nvSpPr>
        <dsp:cNvPr id="0" name=""/>
        <dsp:cNvSpPr/>
      </dsp:nvSpPr>
      <dsp:spPr>
        <a:xfrm>
          <a:off x="0" y="2248878"/>
          <a:ext cx="6263640" cy="1006931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Generally 60+ acres is required. Cranes are required to transfer components. </a:t>
          </a:r>
        </a:p>
      </dsp:txBody>
      <dsp:txXfrm>
        <a:off x="49154" y="2298032"/>
        <a:ext cx="6165332" cy="908623"/>
      </dsp:txXfrm>
    </dsp:sp>
    <dsp:sp modelId="{D51FCA67-D5C0-4E2C-949D-AF0DF3449A57}">
      <dsp:nvSpPr>
        <dsp:cNvPr id="0" name=""/>
        <dsp:cNvSpPr/>
      </dsp:nvSpPr>
      <dsp:spPr>
        <a:xfrm>
          <a:off x="0" y="3307649"/>
          <a:ext cx="6263640" cy="1006931"/>
        </a:xfrm>
        <a:prstGeom prst="round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Typically see delivery vessels and barges. Raw materials arrive by barge, vessel, rail or truck. Components transported to the wharf by SPMT’s.</a:t>
          </a:r>
        </a:p>
      </dsp:txBody>
      <dsp:txXfrm>
        <a:off x="49154" y="3356803"/>
        <a:ext cx="6165332" cy="908623"/>
      </dsp:txXfrm>
    </dsp:sp>
    <dsp:sp modelId="{DF60833C-77E6-4186-AB18-CC598AB3FEBF}">
      <dsp:nvSpPr>
        <dsp:cNvPr id="0" name=""/>
        <dsp:cNvSpPr/>
      </dsp:nvSpPr>
      <dsp:spPr>
        <a:xfrm>
          <a:off x="0" y="4366420"/>
          <a:ext cx="6263640" cy="1006931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SIF Offshore Terminal at Maasvlakte 2, GE LM Wind Power Cherbourg, France.</a:t>
          </a:r>
        </a:p>
      </dsp:txBody>
      <dsp:txXfrm>
        <a:off x="49154" y="4415574"/>
        <a:ext cx="6165332" cy="908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BA36C8-BB3B-1AB2-184B-31370687BC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70A5BB-3AB0-5FF4-14BF-10E6B54F7F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20A3F-BC02-47CE-A64E-C49BBFC06E35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90721-F1DB-913B-3702-4CDAE54F8A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117D8-3813-81E9-78AD-61F79C0240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720BC-C1E3-47BA-96C1-EDB0CD154A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77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5F128-4A4E-4579-A43F-4C3FCD1ECEF0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1B0E0-6D19-4D90-9B7B-94F8999E9C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9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Geographic location, ideally located to maximize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98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Belfast Ireland – delivery vessel bringing in blades – towers in the foreground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52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Belfast 50 acres – monopiles and transition pieces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23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Esbjerg Denmark – Denmark’s Energy Metropolis, OSW terminal is about 150 acres. Competitive with Hamburg and </a:t>
            </a:r>
            <a:r>
              <a:rPr lang="en-US" dirty="0" err="1"/>
              <a:t>Arhaus</a:t>
            </a:r>
            <a:r>
              <a:rPr lang="en-US" dirty="0"/>
              <a:t>, Esbjerg has become Europe’s leading OSW port.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27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Esbjerg Denmark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48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Cromarty Firth – Nigg – These are jackets for fixed wind turbines. </a:t>
            </a:r>
            <a:r>
              <a:rPr lang="en-US"/>
              <a:t>182 acres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35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Cromarty Firth Scotland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047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NJ Wind Port – 200 acres, marshaling and manufacturing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71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SPMT with hub and nacelle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2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Delivery Vessel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58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SIF monopile factory @ </a:t>
            </a:r>
            <a:r>
              <a:rPr lang="en-US" dirty="0" err="1"/>
              <a:t>Maasvlakte</a:t>
            </a:r>
            <a:r>
              <a:rPr lang="en-US" dirty="0"/>
              <a:t> 2 Netherlands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8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WTIV is unlikely to appear at a Floating OSW facility. Floating does not use WTIV’s, they are for installing turbines in shallower water.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44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Delivery vessel departing blade factory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74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Albany Tower Manufacturing Facility – 82 acres, tower section manufacturing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53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Siemens Gamesa Blade Manufacturing – Hull, UK – about 80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57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Rampion O&amp;M 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05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21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Sikorsky S-92, common aircraft for offshore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04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53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68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Port network within 100km. 588MW wind farm with 84 &amp;MW turbines.</a:t>
            </a:r>
          </a:p>
          <a:p>
            <a:r>
              <a:rPr lang="en-US" dirty="0"/>
              <a:t>Jackets manufactured throughout Europe. Blades in Hull, England. Nacelles in Germany. Staging at </a:t>
            </a:r>
            <a:r>
              <a:rPr lang="en-US" dirty="0" err="1"/>
              <a:t>Nigg</a:t>
            </a:r>
            <a:r>
              <a:rPr lang="en-US" dirty="0"/>
              <a:t>, O&amp;M @ Wick.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42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 – See slide on dB analysis</a:t>
            </a:r>
          </a:p>
          <a:p>
            <a:r>
              <a:rPr lang="en-US" dirty="0"/>
              <a:t>Cargo Vessel Activity – It depends on staging area, but several vessels a month is likely for delivery. OSV/Tug traffic will be weekly. </a:t>
            </a:r>
          </a:p>
          <a:p>
            <a:r>
              <a:rPr lang="en-US" dirty="0"/>
              <a:t>Truck and Pax traffic – Facility may employ somewhere between 100-300 people. Steady pax vehicle ingress and egress at shift change. Pax and materials may be transported by barge which alleviates a lot of traffic. </a:t>
            </a:r>
          </a:p>
          <a:p>
            <a:r>
              <a:rPr lang="en-US" dirty="0"/>
              <a:t>Hours of operation – depends on production level, but could expect 24/7 activity</a:t>
            </a:r>
          </a:p>
          <a:p>
            <a:r>
              <a:rPr lang="en-US" dirty="0"/>
              <a:t>Lighting will follow MTSA requirements. Similar to marine terminals throughout the state and country.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Maine will likely not see #8, anything else is possible.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4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specific studies on OSW terminals. We can get a good idea of noise level by looking at other marine facilities and our experience with Sprague – Mack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50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70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 Sub Barge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Semi-sub HL vessel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73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Cable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0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London State Pier, (L) existing, (R) expansion project concept. Facility about 30 acres.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3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Salem, MA – 42 Acre marshalling facility.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0E0-6D19-4D90-9B7B-94F8999E9C0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2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1D98CAC-3EFF-4342-BD5A-6C0E8CAB4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4006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914402"/>
            <a:ext cx="10515600" cy="2659957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FFFFFF"/>
                </a:solidFill>
                <a:cs typeface="Calibri Light"/>
              </a:rPr>
              <a:t>Maine Offshore Wind Port Characteristics and Operations Overview</a:t>
            </a:r>
            <a:endParaRPr lang="en-US" sz="8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368800"/>
            <a:ext cx="10515600" cy="13906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cs typeface="Calibri"/>
              </a:rPr>
              <a:t>By: Matt Burns, Maine Port Authority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Content Placeholder 8" descr="Crowley OSW vessel types">
            <a:extLst>
              <a:ext uri="{FF2B5EF4-FFF2-40B4-BE49-F238E27FC236}">
                <a16:creationId xmlns:a16="http://schemas.microsoft.com/office/drawing/2014/main" id="{5E9579A6-6577-45DE-6142-2C9090FFB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 b="15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17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WTIV's">
            <a:extLst>
              <a:ext uri="{FF2B5EF4-FFF2-40B4-BE49-F238E27FC236}">
                <a16:creationId xmlns:a16="http://schemas.microsoft.com/office/drawing/2014/main" id="{5DC66968-00F5-7438-F7E7-8023BE486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Content Placeholder 5" descr="Semi Sub Barge&#10;">
            <a:extLst>
              <a:ext uri="{FF2B5EF4-FFF2-40B4-BE49-F238E27FC236}">
                <a16:creationId xmlns:a16="http://schemas.microsoft.com/office/drawing/2014/main" id="{4D00B884-A4BE-28C8-F354-C7FB0ACDC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08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HL vessel with floating foundation.">
            <a:extLst>
              <a:ext uri="{FF2B5EF4-FFF2-40B4-BE49-F238E27FC236}">
                <a16:creationId xmlns:a16="http://schemas.microsoft.com/office/drawing/2014/main" id="{36E2B30A-01E0-6FAA-1D21-0ECBA2A66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5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" name="Content Placeholder 10" descr="Cable Laying Vessel">
            <a:extLst>
              <a:ext uri="{FF2B5EF4-FFF2-40B4-BE49-F238E27FC236}">
                <a16:creationId xmlns:a16="http://schemas.microsoft.com/office/drawing/2014/main" id="{CF08F5FC-693A-7C8A-11E8-14C5E67CF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1989-69B2-E529-DC94-522D93B1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chemeClr val="bg1"/>
                </a:solidFill>
                <a:cs typeface="Calibri Light"/>
              </a:rPr>
              <a:t>Types of OSW Port Facilities</a:t>
            </a:r>
            <a:endParaRPr lang="en-US" sz="47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E91369-08DA-E59F-E3A0-59D42D8E30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78126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6209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8D719-8C59-4FDA-CC03-AAB2CB8D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cs typeface="Calibri Light"/>
              </a:rPr>
              <a:t>Marshalling Facility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556C4F-32F9-297C-F720-5C5FFB84E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80581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5911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7" name="Rectangle 105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BE9A0A-D7E6-5394-9C19-76E9A0194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7"/>
          <a:stretch/>
        </p:blipFill>
        <p:spPr>
          <a:xfrm>
            <a:off x="6308896" y="557191"/>
            <a:ext cx="5668684" cy="5743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8AD41-B83A-CC3C-AA6D-387211669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" r="24975" b="2"/>
          <a:stretch/>
        </p:blipFill>
        <p:spPr>
          <a:xfrm>
            <a:off x="317764" y="557191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91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Rectangle 106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A04E1-994A-6EAD-5F0E-ACDA33A4F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5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Belfast Ireland: Vessel delivering 80m blades. Used for an 8MW turbine">
            <a:extLst>
              <a:ext uri="{FF2B5EF4-FFF2-40B4-BE49-F238E27FC236}">
                <a16:creationId xmlns:a16="http://schemas.microsoft.com/office/drawing/2014/main" id="{B03FF91B-5AF7-1F78-75F7-0D6136020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35F7F-7136-6C47-344A-B53A7260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719"/>
            <a:ext cx="10515600" cy="1379970"/>
          </a:xfrm>
        </p:spPr>
        <p:txBody>
          <a:bodyPr>
            <a:normAutofit/>
          </a:bodyPr>
          <a:lstStyle/>
          <a:p>
            <a:r>
              <a:rPr lang="en-US" sz="5200" dirty="0">
                <a:cs typeface="Calibri Light"/>
              </a:rPr>
              <a:t>OSW Ports – High Level</a:t>
            </a:r>
            <a:endParaRPr lang="en-US" sz="5200" dirty="0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F2DAF178-91D3-2815-6C0F-302497671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0048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316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Content Placeholder 5" descr="A picture containing text, scene, way, road&#10;&#10;Description automatically generated">
            <a:extLst>
              <a:ext uri="{FF2B5EF4-FFF2-40B4-BE49-F238E27FC236}">
                <a16:creationId xmlns:a16="http://schemas.microsoft.com/office/drawing/2014/main" id="{FBFF8D87-DBD4-17D9-DAE3-1076B69AB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85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Content Placeholder 8" descr="Esbjerg Denmark">
            <a:extLst>
              <a:ext uri="{FF2B5EF4-FFF2-40B4-BE49-F238E27FC236}">
                <a16:creationId xmlns:a16="http://schemas.microsoft.com/office/drawing/2014/main" id="{23462BBD-4316-6872-397B-D6FD09873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3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Esbjerg">
            <a:extLst>
              <a:ext uri="{FF2B5EF4-FFF2-40B4-BE49-F238E27FC236}">
                <a16:creationId xmlns:a16="http://schemas.microsoft.com/office/drawing/2014/main" id="{01B56878-A0BD-17F1-F8EB-3CDF37F50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51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7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Cromarty Firth, Scotland. Staging Wind Turbine Jackets.">
            <a:extLst>
              <a:ext uri="{FF2B5EF4-FFF2-40B4-BE49-F238E27FC236}">
                <a16:creationId xmlns:a16="http://schemas.microsoft.com/office/drawing/2014/main" id="{547291A7-87BE-5348-2689-8E866D0C9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52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Ring crane Nigg, Scotland">
            <a:extLst>
              <a:ext uri="{FF2B5EF4-FFF2-40B4-BE49-F238E27FC236}">
                <a16:creationId xmlns:a16="http://schemas.microsoft.com/office/drawing/2014/main" id="{FD817877-7EEB-4894-CECE-8EC2CDA27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3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59507238-C60B-F86C-EDC2-1E605119E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33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SPMT carrying a nacelle/hub">
            <a:extLst>
              <a:ext uri="{FF2B5EF4-FFF2-40B4-BE49-F238E27FC236}">
                <a16:creationId xmlns:a16="http://schemas.microsoft.com/office/drawing/2014/main" id="{F3EFF6F2-5139-18FE-4B0F-09F1825F8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14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C5838B9C-81D6-8B84-7271-F408BA2EB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99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7ED76-7181-9DF8-C570-350C51A3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620392"/>
            <a:ext cx="3575316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cs typeface="Calibri Light"/>
              </a:rPr>
              <a:t>Factory Facility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3F8EF0-F978-B231-E793-34FDAC7BA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85641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1164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SIF Maasvlakte">
            <a:extLst>
              <a:ext uri="{FF2B5EF4-FFF2-40B4-BE49-F238E27FC236}">
                <a16:creationId xmlns:a16="http://schemas.microsoft.com/office/drawing/2014/main" id="{2BA08D9C-CBCC-3190-E060-D5B14F1E9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4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35F7F-7136-6C47-344A-B53A7260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719"/>
            <a:ext cx="10515600" cy="1379970"/>
          </a:xfrm>
        </p:spPr>
        <p:txBody>
          <a:bodyPr>
            <a:normAutofit fontScale="90000"/>
          </a:bodyPr>
          <a:lstStyle/>
          <a:p>
            <a:r>
              <a:rPr lang="en-US" sz="5200" dirty="0">
                <a:cs typeface="Calibri Light"/>
              </a:rPr>
              <a:t>What are the most important characteristics of an OSW port facility?</a:t>
            </a:r>
            <a:endParaRPr lang="en-US" sz="5200" dirty="0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F2DAF178-91D3-2815-6C0F-302497671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4877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7889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icture containing sky, boat, outdoor&#10;&#10;Description automatically generated">
            <a:extLst>
              <a:ext uri="{FF2B5EF4-FFF2-40B4-BE49-F238E27FC236}">
                <a16:creationId xmlns:a16="http://schemas.microsoft.com/office/drawing/2014/main" id="{C76501F1-C81F-9798-CBC0-693309D81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2" b="15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0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Content Placeholder 5" descr="A picture containing grass, way, road, highway&#10;&#10;Description automatically generated">
            <a:extLst>
              <a:ext uri="{FF2B5EF4-FFF2-40B4-BE49-F238E27FC236}">
                <a16:creationId xmlns:a16="http://schemas.microsoft.com/office/drawing/2014/main" id="{F17D7C77-12B3-9661-3871-3E35AA383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0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A559073B-9C27-80E4-EC1C-1CA032BCC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35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8D719-8C59-4FDA-CC03-AAB2CB8D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cs typeface="Calibri Light"/>
              </a:rPr>
              <a:t>O&amp;M Facility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556C4F-32F9-297C-F720-5C5FFB84E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01596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7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Rampion O&amp;M Base">
            <a:extLst>
              <a:ext uri="{FF2B5EF4-FFF2-40B4-BE49-F238E27FC236}">
                <a16:creationId xmlns:a16="http://schemas.microsoft.com/office/drawing/2014/main" id="{9E7ADBDA-482F-E477-DBF9-85E2CC2E2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47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boat in the water&#10;&#10;Description automatically generated with low confidence">
            <a:extLst>
              <a:ext uri="{FF2B5EF4-FFF2-40B4-BE49-F238E27FC236}">
                <a16:creationId xmlns:a16="http://schemas.microsoft.com/office/drawing/2014/main" id="{5A5C58DF-5211-82D6-EC83-9B3E6D808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02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ikorsky S-92 helo, ideal for transferring pax from heliport to vessels.">
            <a:extLst>
              <a:ext uri="{FF2B5EF4-FFF2-40B4-BE49-F238E27FC236}">
                <a16:creationId xmlns:a16="http://schemas.microsoft.com/office/drawing/2014/main" id="{423A3EF8-A6C4-8485-9C16-42C82FDF7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75028"/>
            <a:ext cx="10905066" cy="31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9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8D719-8C59-4FDA-CC03-AAB2CB8D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cs typeface="Calibri Light"/>
              </a:rPr>
              <a:t>SOV Home Port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556C4F-32F9-297C-F720-5C5FFB84E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74996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3833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nchor Handler">
            <a:extLst>
              <a:ext uri="{FF2B5EF4-FFF2-40B4-BE49-F238E27FC236}">
                <a16:creationId xmlns:a16="http://schemas.microsoft.com/office/drawing/2014/main" id="{137EE7D3-3A9D-9C19-C585-F99956FB9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3" b="15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51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large red and white ship&#10;&#10;Description automatically generated with low confidence">
            <a:extLst>
              <a:ext uri="{FF2B5EF4-FFF2-40B4-BE49-F238E27FC236}">
                <a16:creationId xmlns:a16="http://schemas.microsoft.com/office/drawing/2014/main" id="{AA93FFA1-23F0-1E4B-5D71-6C9547F56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6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7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35F7F-7136-6C47-344A-B53A7260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719"/>
            <a:ext cx="10515600" cy="1379970"/>
          </a:xfrm>
        </p:spPr>
        <p:txBody>
          <a:bodyPr>
            <a:normAutofit/>
          </a:bodyPr>
          <a:lstStyle/>
          <a:p>
            <a:r>
              <a:rPr lang="en-US" sz="5200" dirty="0">
                <a:cs typeface="Calibri Light"/>
              </a:rPr>
              <a:t>The “nice to have’s”</a:t>
            </a:r>
            <a:endParaRPr lang="en-US" sz="5200" dirty="0"/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F2DAF178-91D3-2815-6C0F-302497671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7942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3385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6F1EE9-6AE5-ED1D-FBDD-9398F81F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093" y="0"/>
            <a:ext cx="877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51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8D719-8C59-4FDA-CC03-AAB2CB8D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cs typeface="Calibri Light"/>
              </a:rPr>
              <a:t>Port Activity Level</a:t>
            </a:r>
            <a:br>
              <a:rPr lang="en-US" sz="6000" dirty="0">
                <a:solidFill>
                  <a:schemeClr val="bg1"/>
                </a:solidFill>
                <a:cs typeface="Calibri Light"/>
              </a:rPr>
            </a:br>
            <a:r>
              <a:rPr lang="en-US" sz="6000" dirty="0">
                <a:solidFill>
                  <a:schemeClr val="bg1"/>
                </a:solidFill>
                <a:cs typeface="Calibri Light"/>
              </a:rPr>
              <a:t>Questions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556C4F-32F9-297C-F720-5C5FFB84E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353399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5975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559FC-0586-442F-8520-65CD2CB7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Noise – There are no conclusive studies specific to an OSW terminal.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88E6C7-A53D-BD3C-7CFF-C3DDF3DE1F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931970"/>
              </p:ext>
            </p:extLst>
          </p:nvPr>
        </p:nvGraphicFramePr>
        <p:xfrm>
          <a:off x="798443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9874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559FC-0586-442F-8520-65CD2CB7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Vessel and Vehicle Traffic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88E6C7-A53D-BD3C-7CFF-C3DDF3DE1F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134957"/>
              </p:ext>
            </p:extLst>
          </p:nvPr>
        </p:nvGraphicFramePr>
        <p:xfrm>
          <a:off x="798443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4174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8D719-8C59-4FDA-CC03-AAB2CB8D8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cs typeface="Calibri Light"/>
              </a:rPr>
              <a:t>Closing Points to Make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556C4F-32F9-297C-F720-5C5FFB84E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79537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98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utation | Free Full-Text | A Review of Numerical Modelling of  Multi-Scale Wind Turbines and Their Environment | HTML">
            <a:extLst>
              <a:ext uri="{FF2B5EF4-FFF2-40B4-BE49-F238E27FC236}">
                <a16:creationId xmlns:a16="http://schemas.microsoft.com/office/drawing/2014/main" id="{4A72A192-AD76-98B8-2078-4FA5AFFE9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994" y="643466"/>
            <a:ext cx="8808012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0C361-4588-CE8F-119F-CC6842D30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559FC-0586-442F-8520-65CD2CB7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OSW Port Infrastructure related to a</a:t>
            </a:r>
            <a:br>
              <a:rPr lang="en-US" sz="3600" dirty="0"/>
            </a:br>
            <a:r>
              <a:rPr lang="en-US" sz="3600" dirty="0"/>
              <a:t>Hypothetical Solicitation Timeline for Maine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88E6C7-A53D-BD3C-7CFF-C3DDF3DE1F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852288"/>
              </p:ext>
            </p:extLst>
          </p:nvPr>
        </p:nvGraphicFramePr>
        <p:xfrm>
          <a:off x="798443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945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1989-69B2-E529-DC94-522D93B1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chemeClr val="bg1"/>
                </a:solidFill>
                <a:cs typeface="Calibri Light"/>
              </a:rPr>
              <a:t>Types of OSW Vessels and Equipment</a:t>
            </a:r>
            <a:endParaRPr lang="en-US" sz="47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E91369-08DA-E59F-E3A0-59D42D8E30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59522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661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1989-69B2-E529-DC94-522D93B1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chemeClr val="bg1"/>
                </a:solidFill>
                <a:cs typeface="Calibri Light"/>
              </a:rPr>
              <a:t>Types of OSW Vessels and Equipment</a:t>
            </a:r>
            <a:endParaRPr lang="en-US" sz="47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E91369-08DA-E59F-E3A0-59D42D8E30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64657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0957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1691</TotalTime>
  <Words>1685</Words>
  <Application>Microsoft Office PowerPoint</Application>
  <PresentationFormat>Widescreen</PresentationFormat>
  <Paragraphs>166</Paragraphs>
  <Slides>44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Maine Offshore Wind Port Characteristics and Operations Overview</vt:lpstr>
      <vt:lpstr>OSW Ports – High Level</vt:lpstr>
      <vt:lpstr>What are the most important characteristics of an OSW port facility?</vt:lpstr>
      <vt:lpstr>The “nice to have’s”</vt:lpstr>
      <vt:lpstr>PowerPoint Presentation</vt:lpstr>
      <vt:lpstr>PowerPoint Presentation</vt:lpstr>
      <vt:lpstr>OSW Port Infrastructure related to a Hypothetical Solicitation Timeline for Maine</vt:lpstr>
      <vt:lpstr>Types of OSW Vessels and Equipment</vt:lpstr>
      <vt:lpstr>Types of OSW Vessels and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OSW Port Facilities</vt:lpstr>
      <vt:lpstr>Marshalling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Factory Facility</vt:lpstr>
      <vt:lpstr>PowerPoint Presentation</vt:lpstr>
      <vt:lpstr>PowerPoint Presentation</vt:lpstr>
      <vt:lpstr>PowerPoint Presentation</vt:lpstr>
      <vt:lpstr>PowerPoint Presentation</vt:lpstr>
      <vt:lpstr>O&amp;M Facility</vt:lpstr>
      <vt:lpstr>PowerPoint Presentation</vt:lpstr>
      <vt:lpstr>PowerPoint Presentation</vt:lpstr>
      <vt:lpstr>PowerPoint Presentation</vt:lpstr>
      <vt:lpstr>SOV Home Port</vt:lpstr>
      <vt:lpstr>PowerPoint Presentation</vt:lpstr>
      <vt:lpstr>PowerPoint Presentation</vt:lpstr>
      <vt:lpstr>PowerPoint Presentation</vt:lpstr>
      <vt:lpstr>Port Activity Level Questions</vt:lpstr>
      <vt:lpstr>Noise – There are no conclusive studies specific to an OSW terminal.</vt:lpstr>
      <vt:lpstr>Vessel and Vehicle Traffic</vt:lpstr>
      <vt:lpstr>Closing Points to Make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Matthew</dc:creator>
  <cp:lastModifiedBy>matthew.burns@maineports.com</cp:lastModifiedBy>
  <cp:revision>133</cp:revision>
  <dcterms:created xsi:type="dcterms:W3CDTF">2022-05-22T21:07:05Z</dcterms:created>
  <dcterms:modified xsi:type="dcterms:W3CDTF">2022-07-07T12:42:38Z</dcterms:modified>
</cp:coreProperties>
</file>